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5"/>
    <p:sldMasterId id="2147483661" r:id="rId6"/>
    <p:sldMasterId id="2147483673" r:id="rId7"/>
    <p:sldMasterId id="2147483686" r:id="rId8"/>
  </p:sldMasterIdLst>
  <p:notesMasterIdLst>
    <p:notesMasterId r:id="rId28"/>
  </p:notesMasterIdLst>
  <p:handoutMasterIdLst>
    <p:handoutMasterId r:id="rId29"/>
  </p:handoutMasterIdLst>
  <p:sldIdLst>
    <p:sldId id="331" r:id="rId9"/>
    <p:sldId id="373" r:id="rId10"/>
    <p:sldId id="284" r:id="rId11"/>
    <p:sldId id="462" r:id="rId12"/>
    <p:sldId id="393" r:id="rId13"/>
    <p:sldId id="282" r:id="rId14"/>
    <p:sldId id="475" r:id="rId15"/>
    <p:sldId id="274" r:id="rId16"/>
    <p:sldId id="466" r:id="rId17"/>
    <p:sldId id="477" r:id="rId18"/>
    <p:sldId id="478" r:id="rId19"/>
    <p:sldId id="268" r:id="rId20"/>
    <p:sldId id="265" r:id="rId21"/>
    <p:sldId id="267" r:id="rId22"/>
    <p:sldId id="474" r:id="rId23"/>
    <p:sldId id="302" r:id="rId24"/>
    <p:sldId id="469" r:id="rId25"/>
    <p:sldId id="485" r:id="rId26"/>
    <p:sldId id="270" r:id="rId27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lake Payne, Erica" initials="BPE" lastIdx="10" clrIdx="0">
    <p:extLst>
      <p:ext uri="{19B8F6BF-5375-455C-9EA6-DF929625EA0E}">
        <p15:presenceInfo xmlns:p15="http://schemas.microsoft.com/office/powerpoint/2012/main" userId="S-1-5-21-1078081533-606747145-839522115-194893" providerId="AD"/>
      </p:ext>
    </p:extLst>
  </p:cmAuthor>
  <p:cmAuthor id="2" name="Torres, Melissa A" initials="TMA" lastIdx="6" clrIdx="1">
    <p:extLst>
      <p:ext uri="{19B8F6BF-5375-455C-9EA6-DF929625EA0E}">
        <p15:presenceInfo xmlns:p15="http://schemas.microsoft.com/office/powerpoint/2012/main" userId="S-1-5-21-1078081533-606747145-839522115-40877" providerId="AD"/>
      </p:ext>
    </p:extLst>
  </p:cmAuthor>
  <p:cmAuthor id="3" name="Fikes, Karen" initials="FK" lastIdx="6" clrIdx="2">
    <p:extLst>
      <p:ext uri="{19B8F6BF-5375-455C-9EA6-DF929625EA0E}">
        <p15:presenceInfo xmlns:p15="http://schemas.microsoft.com/office/powerpoint/2012/main" userId="Fikes, Karen" providerId="None"/>
      </p:ext>
    </p:extLst>
  </p:cmAuthor>
  <p:cmAuthor id="4" name="Seeley, Ariel" initials="SA" lastIdx="9" clrIdx="3">
    <p:extLst>
      <p:ext uri="{19B8F6BF-5375-455C-9EA6-DF929625EA0E}">
        <p15:presenceInfo xmlns:p15="http://schemas.microsoft.com/office/powerpoint/2012/main" userId="S::Ariel.Seeley@fda.gov::95d7e3ab-5452-45fe-a900-6f035a71b0b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9"/>
    <a:srgbClr val="0080C7"/>
    <a:srgbClr val="006CA8"/>
    <a:srgbClr val="004C79"/>
    <a:srgbClr val="007C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B1CD9E-7F28-4F83-A5A1-6A797DAC921F}" v="22" dt="2022-06-13T14:42:34.3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44" autoAdjust="0"/>
    <p:restoredTop sz="84422" autoAdjust="0"/>
  </p:normalViewPr>
  <p:slideViewPr>
    <p:cSldViewPr snapToGrid="0" snapToObjects="1">
      <p:cViewPr varScale="1">
        <p:scale>
          <a:sx n="72" d="100"/>
          <a:sy n="72" d="100"/>
        </p:scale>
        <p:origin x="331" y="67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4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notesMaster" Target="notesMasters/notesMaster1.xml"/><Relationship Id="rId36" Type="http://schemas.microsoft.com/office/2015/10/relationships/revisionInfo" Target="revisionInfo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commentAuthors" Target="commentAuthors.xml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lissa Torres" userId="d7467aff-8da7-4ad8-be1f-e03675a84da5" providerId="ADAL" clId="{63B1CD9E-7F28-4F83-A5A1-6A797DAC921F}"/>
    <pc:docChg chg="undo custSel addSld delSld modSld">
      <pc:chgData name="Melissa Torres" userId="d7467aff-8da7-4ad8-be1f-e03675a84da5" providerId="ADAL" clId="{63B1CD9E-7F28-4F83-A5A1-6A797DAC921F}" dt="2022-06-14T02:00:36.533" v="63" actId="6549"/>
      <pc:docMkLst>
        <pc:docMk/>
      </pc:docMkLst>
      <pc:sldChg chg="setBg">
        <pc:chgData name="Melissa Torres" userId="d7467aff-8da7-4ad8-be1f-e03675a84da5" providerId="ADAL" clId="{63B1CD9E-7F28-4F83-A5A1-6A797DAC921F}" dt="2022-06-13T14:39:41.385" v="4"/>
        <pc:sldMkLst>
          <pc:docMk/>
          <pc:sldMk cId="472729030" sldId="265"/>
        </pc:sldMkLst>
      </pc:sldChg>
      <pc:sldChg chg="setBg">
        <pc:chgData name="Melissa Torres" userId="d7467aff-8da7-4ad8-be1f-e03675a84da5" providerId="ADAL" clId="{63B1CD9E-7F28-4F83-A5A1-6A797DAC921F}" dt="2022-06-13T14:39:41.385" v="4"/>
        <pc:sldMkLst>
          <pc:docMk/>
          <pc:sldMk cId="4259889331" sldId="267"/>
        </pc:sldMkLst>
      </pc:sldChg>
      <pc:sldChg chg="setBg">
        <pc:chgData name="Melissa Torres" userId="d7467aff-8da7-4ad8-be1f-e03675a84da5" providerId="ADAL" clId="{63B1CD9E-7F28-4F83-A5A1-6A797DAC921F}" dt="2022-06-13T14:39:41.385" v="4"/>
        <pc:sldMkLst>
          <pc:docMk/>
          <pc:sldMk cId="1802307576" sldId="268"/>
        </pc:sldMkLst>
      </pc:sldChg>
      <pc:sldChg chg="setBg">
        <pc:chgData name="Melissa Torres" userId="d7467aff-8da7-4ad8-be1f-e03675a84da5" providerId="ADAL" clId="{63B1CD9E-7F28-4F83-A5A1-6A797DAC921F}" dt="2022-06-13T14:39:41.385" v="4"/>
        <pc:sldMkLst>
          <pc:docMk/>
          <pc:sldMk cId="163978595" sldId="270"/>
        </pc:sldMkLst>
      </pc:sldChg>
      <pc:sldChg chg="setBg">
        <pc:chgData name="Melissa Torres" userId="d7467aff-8da7-4ad8-be1f-e03675a84da5" providerId="ADAL" clId="{63B1CD9E-7F28-4F83-A5A1-6A797DAC921F}" dt="2022-06-13T14:39:41.385" v="4"/>
        <pc:sldMkLst>
          <pc:docMk/>
          <pc:sldMk cId="1239674" sldId="274"/>
        </pc:sldMkLst>
      </pc:sldChg>
      <pc:sldChg chg="setBg">
        <pc:chgData name="Melissa Torres" userId="d7467aff-8da7-4ad8-be1f-e03675a84da5" providerId="ADAL" clId="{63B1CD9E-7F28-4F83-A5A1-6A797DAC921F}" dt="2022-06-13T14:39:41.385" v="4"/>
        <pc:sldMkLst>
          <pc:docMk/>
          <pc:sldMk cId="0" sldId="282"/>
        </pc:sldMkLst>
      </pc:sldChg>
      <pc:sldChg chg="modSp setBg">
        <pc:chgData name="Melissa Torres" userId="d7467aff-8da7-4ad8-be1f-e03675a84da5" providerId="ADAL" clId="{63B1CD9E-7F28-4F83-A5A1-6A797DAC921F}" dt="2022-06-13T14:42:34.369" v="35" actId="33524"/>
        <pc:sldMkLst>
          <pc:docMk/>
          <pc:sldMk cId="873359561" sldId="284"/>
        </pc:sldMkLst>
        <pc:graphicFrameChg chg="mod">
          <ac:chgData name="Melissa Torres" userId="d7467aff-8da7-4ad8-be1f-e03675a84da5" providerId="ADAL" clId="{63B1CD9E-7F28-4F83-A5A1-6A797DAC921F}" dt="2022-06-13T14:42:34.369" v="35" actId="33524"/>
          <ac:graphicFrameMkLst>
            <pc:docMk/>
            <pc:sldMk cId="873359561" sldId="284"/>
            <ac:graphicFrameMk id="16390" creationId="{2B079FA5-7B22-4844-90F4-1BF1A69B3041}"/>
          </ac:graphicFrameMkLst>
        </pc:graphicFrameChg>
      </pc:sldChg>
      <pc:sldChg chg="setBg">
        <pc:chgData name="Melissa Torres" userId="d7467aff-8da7-4ad8-be1f-e03675a84da5" providerId="ADAL" clId="{63B1CD9E-7F28-4F83-A5A1-6A797DAC921F}" dt="2022-06-13T14:39:41.385" v="4"/>
        <pc:sldMkLst>
          <pc:docMk/>
          <pc:sldMk cId="1066806644" sldId="302"/>
        </pc:sldMkLst>
      </pc:sldChg>
      <pc:sldChg chg="modSp mod setBg">
        <pc:chgData name="Melissa Torres" userId="d7467aff-8da7-4ad8-be1f-e03675a84da5" providerId="ADAL" clId="{63B1CD9E-7F28-4F83-A5A1-6A797DAC921F}" dt="2022-06-14T02:00:36.533" v="63" actId="6549"/>
        <pc:sldMkLst>
          <pc:docMk/>
          <pc:sldMk cId="2029220377" sldId="331"/>
        </pc:sldMkLst>
        <pc:spChg chg="mod">
          <ac:chgData name="Melissa Torres" userId="d7467aff-8da7-4ad8-be1f-e03675a84da5" providerId="ADAL" clId="{63B1CD9E-7F28-4F83-A5A1-6A797DAC921F}" dt="2022-06-14T02:00:36.533" v="63" actId="6549"/>
          <ac:spMkLst>
            <pc:docMk/>
            <pc:sldMk cId="2029220377" sldId="331"/>
            <ac:spMk id="6" creationId="{54318A4A-7F94-412F-8FB2-34EF7C4C2BE3}"/>
          </ac:spMkLst>
        </pc:spChg>
        <pc:spChg chg="mod">
          <ac:chgData name="Melissa Torres" userId="d7467aff-8da7-4ad8-be1f-e03675a84da5" providerId="ADAL" clId="{63B1CD9E-7F28-4F83-A5A1-6A797DAC921F}" dt="2022-06-13T14:47:20.419" v="48" actId="20577"/>
          <ac:spMkLst>
            <pc:docMk/>
            <pc:sldMk cId="2029220377" sldId="331"/>
            <ac:spMk id="14339" creationId="{00000000-0000-0000-0000-000000000000}"/>
          </ac:spMkLst>
        </pc:spChg>
      </pc:sldChg>
      <pc:sldChg chg="modSp mod setBg">
        <pc:chgData name="Melissa Torres" userId="d7467aff-8da7-4ad8-be1f-e03675a84da5" providerId="ADAL" clId="{63B1CD9E-7F28-4F83-A5A1-6A797DAC921F}" dt="2022-06-13T14:41:41.965" v="21"/>
        <pc:sldMkLst>
          <pc:docMk/>
          <pc:sldMk cId="1233144283" sldId="373"/>
        </pc:sldMkLst>
        <pc:spChg chg="mod">
          <ac:chgData name="Melissa Torres" userId="d7467aff-8da7-4ad8-be1f-e03675a84da5" providerId="ADAL" clId="{63B1CD9E-7F28-4F83-A5A1-6A797DAC921F}" dt="2022-06-13T14:40:23.341" v="16" actId="20577"/>
          <ac:spMkLst>
            <pc:docMk/>
            <pc:sldMk cId="1233144283" sldId="373"/>
            <ac:spMk id="15362" creationId="{00000000-0000-0000-0000-000000000000}"/>
          </ac:spMkLst>
        </pc:spChg>
      </pc:sldChg>
      <pc:sldChg chg="setBg">
        <pc:chgData name="Melissa Torres" userId="d7467aff-8da7-4ad8-be1f-e03675a84da5" providerId="ADAL" clId="{63B1CD9E-7F28-4F83-A5A1-6A797DAC921F}" dt="2022-06-13T14:39:41.385" v="4"/>
        <pc:sldMkLst>
          <pc:docMk/>
          <pc:sldMk cId="0" sldId="393"/>
        </pc:sldMkLst>
      </pc:sldChg>
      <pc:sldChg chg="setBg">
        <pc:chgData name="Melissa Torres" userId="d7467aff-8da7-4ad8-be1f-e03675a84da5" providerId="ADAL" clId="{63B1CD9E-7F28-4F83-A5A1-6A797DAC921F}" dt="2022-06-13T14:39:41.385" v="4"/>
        <pc:sldMkLst>
          <pc:docMk/>
          <pc:sldMk cId="2856782993" sldId="462"/>
        </pc:sldMkLst>
      </pc:sldChg>
      <pc:sldChg chg="setBg">
        <pc:chgData name="Melissa Torres" userId="d7467aff-8da7-4ad8-be1f-e03675a84da5" providerId="ADAL" clId="{63B1CD9E-7F28-4F83-A5A1-6A797DAC921F}" dt="2022-06-13T14:39:41.385" v="4"/>
        <pc:sldMkLst>
          <pc:docMk/>
          <pc:sldMk cId="1150471039" sldId="466"/>
        </pc:sldMkLst>
      </pc:sldChg>
      <pc:sldChg chg="setBg">
        <pc:chgData name="Melissa Torres" userId="d7467aff-8da7-4ad8-be1f-e03675a84da5" providerId="ADAL" clId="{63B1CD9E-7F28-4F83-A5A1-6A797DAC921F}" dt="2022-06-13T14:39:41.385" v="4"/>
        <pc:sldMkLst>
          <pc:docMk/>
          <pc:sldMk cId="3551952240" sldId="469"/>
        </pc:sldMkLst>
      </pc:sldChg>
      <pc:sldChg chg="setBg">
        <pc:chgData name="Melissa Torres" userId="d7467aff-8da7-4ad8-be1f-e03675a84da5" providerId="ADAL" clId="{63B1CD9E-7F28-4F83-A5A1-6A797DAC921F}" dt="2022-06-13T14:39:41.385" v="4"/>
        <pc:sldMkLst>
          <pc:docMk/>
          <pc:sldMk cId="2114961602" sldId="474"/>
        </pc:sldMkLst>
      </pc:sldChg>
      <pc:sldChg chg="setBg">
        <pc:chgData name="Melissa Torres" userId="d7467aff-8da7-4ad8-be1f-e03675a84da5" providerId="ADAL" clId="{63B1CD9E-7F28-4F83-A5A1-6A797DAC921F}" dt="2022-06-13T14:39:41.385" v="4"/>
        <pc:sldMkLst>
          <pc:docMk/>
          <pc:sldMk cId="3164600658" sldId="475"/>
        </pc:sldMkLst>
      </pc:sldChg>
      <pc:sldChg chg="setBg">
        <pc:chgData name="Melissa Torres" userId="d7467aff-8da7-4ad8-be1f-e03675a84da5" providerId="ADAL" clId="{63B1CD9E-7F28-4F83-A5A1-6A797DAC921F}" dt="2022-06-13T14:39:41.385" v="4"/>
        <pc:sldMkLst>
          <pc:docMk/>
          <pc:sldMk cId="1508723020" sldId="477"/>
        </pc:sldMkLst>
      </pc:sldChg>
      <pc:sldChg chg="setBg">
        <pc:chgData name="Melissa Torres" userId="d7467aff-8da7-4ad8-be1f-e03675a84da5" providerId="ADAL" clId="{63B1CD9E-7F28-4F83-A5A1-6A797DAC921F}" dt="2022-06-13T14:39:41.385" v="4"/>
        <pc:sldMkLst>
          <pc:docMk/>
          <pc:sldMk cId="1150258911" sldId="478"/>
        </pc:sldMkLst>
      </pc:sldChg>
      <pc:sldChg chg="setBg">
        <pc:chgData name="Melissa Torres" userId="d7467aff-8da7-4ad8-be1f-e03675a84da5" providerId="ADAL" clId="{63B1CD9E-7F28-4F83-A5A1-6A797DAC921F}" dt="2022-06-13T14:41:52.856" v="23"/>
        <pc:sldMkLst>
          <pc:docMk/>
          <pc:sldMk cId="551188459" sldId="485"/>
        </pc:sldMkLst>
      </pc:sldChg>
      <pc:sldChg chg="new del">
        <pc:chgData name="Melissa Torres" userId="d7467aff-8da7-4ad8-be1f-e03675a84da5" providerId="ADAL" clId="{63B1CD9E-7F28-4F83-A5A1-6A797DAC921F}" dt="2022-06-13T14:42:04.398" v="25" actId="47"/>
        <pc:sldMkLst>
          <pc:docMk/>
          <pc:sldMk cId="1106888363" sldId="486"/>
        </pc:sldMkLst>
      </pc:sldChg>
      <pc:sldChg chg="del">
        <pc:chgData name="Melissa Torres" userId="d7467aff-8da7-4ad8-be1f-e03675a84da5" providerId="ADAL" clId="{63B1CD9E-7F28-4F83-A5A1-6A797DAC921F}" dt="2022-06-13T14:40:01.485" v="7" actId="47"/>
        <pc:sldMkLst>
          <pc:docMk/>
          <pc:sldMk cId="3156673997" sldId="498"/>
        </pc:sldMkLst>
      </pc:sldChg>
      <pc:sldChg chg="del">
        <pc:chgData name="Melissa Torres" userId="d7467aff-8da7-4ad8-be1f-e03675a84da5" providerId="ADAL" clId="{63B1CD9E-7F28-4F83-A5A1-6A797DAC921F}" dt="2022-06-13T14:39:58.171" v="5" actId="47"/>
        <pc:sldMkLst>
          <pc:docMk/>
          <pc:sldMk cId="228935563" sldId="508"/>
        </pc:sldMkLst>
      </pc:sldChg>
      <pc:sldChg chg="del">
        <pc:chgData name="Melissa Torres" userId="d7467aff-8da7-4ad8-be1f-e03675a84da5" providerId="ADAL" clId="{63B1CD9E-7F28-4F83-A5A1-6A797DAC921F}" dt="2022-06-13T14:40:00.503" v="6" actId="47"/>
        <pc:sldMkLst>
          <pc:docMk/>
          <pc:sldMk cId="3376808747" sldId="518"/>
        </pc:sldMkLst>
      </pc:sldChg>
      <pc:sldChg chg="del">
        <pc:chgData name="Melissa Torres" userId="d7467aff-8da7-4ad8-be1f-e03675a84da5" providerId="ADAL" clId="{63B1CD9E-7F28-4F83-A5A1-6A797DAC921F}" dt="2022-06-13T14:40:02.235" v="8" actId="47"/>
        <pc:sldMkLst>
          <pc:docMk/>
          <pc:sldMk cId="35488448" sldId="519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federalregister.gov/documents/2022/02/23/2022-03227/medical-devices-quality-system-regulation-amendments" TargetMode="Externa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federalregister.gov/documents/2022/02/23/2022-03227/medical-devices-quality-system-regulation-amendments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84252D-DEEE-4E4E-A531-4AD1B8C7C00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7FC1776-B0F1-4F90-BD7F-5A063A68E355}">
      <dgm:prSet custT="1"/>
      <dgm:spPr/>
      <dgm:t>
        <a:bodyPr/>
        <a:lstStyle/>
        <a:p>
          <a:r>
            <a:rPr lang="en-US" sz="2100" dirty="0">
              <a:solidFill>
                <a:schemeClr val="tx1"/>
              </a:solidFill>
            </a:rPr>
            <a:t>FDA published the proposed amendment to 21 CFR Part 820: </a:t>
          </a:r>
          <a:r>
            <a:rPr lang="en-US" sz="2100" b="1" dirty="0">
              <a:solidFill>
                <a:schemeClr val="tx1"/>
              </a:solidFill>
            </a:rPr>
            <a:t>Quality Management System Regulation (QMSR) </a:t>
          </a:r>
          <a:r>
            <a:rPr lang="en-US" sz="2100" dirty="0">
              <a:solidFill>
                <a:schemeClr val="tx1"/>
              </a:solidFill>
            </a:rPr>
            <a:t>on February 24, 2022</a:t>
          </a:r>
        </a:p>
        <a:p>
          <a:r>
            <a:rPr lang="en-US" altLang="en-US" sz="2100" dirty="0">
              <a:hlinkClick xmlns:r="http://schemas.openxmlformats.org/officeDocument/2006/relationships" r:id="rId1"/>
            </a:rPr>
            <a:t>https://www.federalregister.gov/documents/2022/02/23/2022-03227/medical-devices-quality-system-regulation-amendments</a:t>
          </a:r>
          <a:r>
            <a:rPr lang="en-US" altLang="en-US" sz="2100" dirty="0"/>
            <a:t> </a:t>
          </a:r>
          <a:endParaRPr lang="en-US" sz="2100" dirty="0"/>
        </a:p>
      </dgm:t>
    </dgm:pt>
    <dgm:pt modelId="{B7ED5BAB-D08E-4F21-AAF8-D1D76CAE78BF}" type="parTrans" cxnId="{1AA4EF17-477E-4013-9BCB-08DDED33440F}">
      <dgm:prSet/>
      <dgm:spPr/>
      <dgm:t>
        <a:bodyPr/>
        <a:lstStyle/>
        <a:p>
          <a:endParaRPr lang="en-US"/>
        </a:p>
      </dgm:t>
    </dgm:pt>
    <dgm:pt modelId="{035719C9-7E39-4166-8333-D02121111A47}" type="sibTrans" cxnId="{1AA4EF17-477E-4013-9BCB-08DDED33440F}">
      <dgm:prSet/>
      <dgm:spPr/>
      <dgm:t>
        <a:bodyPr/>
        <a:lstStyle/>
        <a:p>
          <a:endParaRPr lang="en-US"/>
        </a:p>
      </dgm:t>
    </dgm:pt>
    <dgm:pt modelId="{A085D311-6872-4F53-9215-B977C49D072A}">
      <dgm:prSet custT="1"/>
      <dgm:spPr/>
      <dgm:t>
        <a:bodyPr/>
        <a:lstStyle/>
        <a:p>
          <a:endParaRPr lang="en-US" sz="2100" dirty="0"/>
        </a:p>
        <a:p>
          <a:r>
            <a:rPr lang="en-US" sz="2100" dirty="0"/>
            <a:t>Revisions to Part 820 replace most of the existing regulation with an incorporation by reference (IBR) to the 2016 edition of International Organization for Standardization (ISO) 13485 - </a:t>
          </a:r>
          <a:r>
            <a:rPr lang="en-US" sz="2100" i="1" dirty="0"/>
            <a:t>Medical Devices - Quality Management Systems - Requirements for Regulatory Purposes</a:t>
          </a:r>
        </a:p>
      </dgm:t>
    </dgm:pt>
    <dgm:pt modelId="{1EE6C32D-B368-49B7-B8B9-00ED8B3881E7}" type="parTrans" cxnId="{7D83C4E5-8C1E-42B4-B430-8F35A3CF34E7}">
      <dgm:prSet/>
      <dgm:spPr/>
      <dgm:t>
        <a:bodyPr/>
        <a:lstStyle/>
        <a:p>
          <a:endParaRPr lang="en-US"/>
        </a:p>
      </dgm:t>
    </dgm:pt>
    <dgm:pt modelId="{98DA670B-731E-40AF-9ECA-72C5DA49A190}" type="sibTrans" cxnId="{7D83C4E5-8C1E-42B4-B430-8F35A3CF34E7}">
      <dgm:prSet/>
      <dgm:spPr/>
      <dgm:t>
        <a:bodyPr/>
        <a:lstStyle/>
        <a:p>
          <a:endParaRPr lang="en-US"/>
        </a:p>
      </dgm:t>
    </dgm:pt>
    <dgm:pt modelId="{5FFAB440-FDF4-478E-AD41-97E0B8408F09}">
      <dgm:prSet custT="1"/>
      <dgm:spPr/>
      <dgm:t>
        <a:bodyPr/>
        <a:lstStyle/>
        <a:p>
          <a:endParaRPr lang="en-US" sz="2100" dirty="0"/>
        </a:p>
        <a:p>
          <a:r>
            <a:rPr lang="en-US" sz="2100" dirty="0"/>
            <a:t>90-day comment period closed on </a:t>
          </a:r>
          <a:r>
            <a:rPr lang="en-US" sz="2100" b="0" dirty="0">
              <a:solidFill>
                <a:schemeClr val="tx1"/>
              </a:solidFill>
            </a:rPr>
            <a:t>May 24, 2022</a:t>
          </a:r>
          <a:r>
            <a:rPr lang="en-US" sz="2100" dirty="0"/>
            <a:t> </a:t>
          </a:r>
        </a:p>
      </dgm:t>
    </dgm:pt>
    <dgm:pt modelId="{CDDF2D03-D74A-458E-9B30-B0065AC8BC7B}" type="parTrans" cxnId="{5B9CF360-33A2-473F-B571-622D39E41927}">
      <dgm:prSet/>
      <dgm:spPr/>
      <dgm:t>
        <a:bodyPr/>
        <a:lstStyle/>
        <a:p>
          <a:endParaRPr lang="en-US"/>
        </a:p>
      </dgm:t>
    </dgm:pt>
    <dgm:pt modelId="{C7FC4EBE-48CA-4E2F-9624-18605F30E593}" type="sibTrans" cxnId="{5B9CF360-33A2-473F-B571-622D39E41927}">
      <dgm:prSet/>
      <dgm:spPr/>
      <dgm:t>
        <a:bodyPr/>
        <a:lstStyle/>
        <a:p>
          <a:endParaRPr lang="en-US"/>
        </a:p>
      </dgm:t>
    </dgm:pt>
    <dgm:pt modelId="{E083C899-35CF-493B-9BF0-C28CC8B445EC}" type="pres">
      <dgm:prSet presAssocID="{1184252D-DEEE-4E4E-A531-4AD1B8C7C009}" presName="vert0" presStyleCnt="0">
        <dgm:presLayoutVars>
          <dgm:dir/>
          <dgm:animOne val="branch"/>
          <dgm:animLvl val="lvl"/>
        </dgm:presLayoutVars>
      </dgm:prSet>
      <dgm:spPr/>
    </dgm:pt>
    <dgm:pt modelId="{888B592B-0823-46A6-A76D-94026B83901B}" type="pres">
      <dgm:prSet presAssocID="{07FC1776-B0F1-4F90-BD7F-5A063A68E355}" presName="thickLine" presStyleLbl="alignNode1" presStyleIdx="0" presStyleCnt="3"/>
      <dgm:spPr/>
    </dgm:pt>
    <dgm:pt modelId="{F449B869-D6C1-48F3-8938-F4AF440E4B61}" type="pres">
      <dgm:prSet presAssocID="{07FC1776-B0F1-4F90-BD7F-5A063A68E355}" presName="horz1" presStyleCnt="0"/>
      <dgm:spPr/>
    </dgm:pt>
    <dgm:pt modelId="{358DC0FE-E450-4E5F-B7EC-6C9B89EFC952}" type="pres">
      <dgm:prSet presAssocID="{07FC1776-B0F1-4F90-BD7F-5A063A68E355}" presName="tx1" presStyleLbl="revTx" presStyleIdx="0" presStyleCnt="3" custScaleY="123692"/>
      <dgm:spPr/>
    </dgm:pt>
    <dgm:pt modelId="{5EDF95AB-92E5-438F-A529-589A261FCA16}" type="pres">
      <dgm:prSet presAssocID="{07FC1776-B0F1-4F90-BD7F-5A063A68E355}" presName="vert1" presStyleCnt="0"/>
      <dgm:spPr/>
    </dgm:pt>
    <dgm:pt modelId="{2B596A5A-C623-46D8-93F0-12D4A1F22EBE}" type="pres">
      <dgm:prSet presAssocID="{A085D311-6872-4F53-9215-B977C49D072A}" presName="thickLine" presStyleLbl="alignNode1" presStyleIdx="1" presStyleCnt="3" custLinFactNeighborY="-1280"/>
      <dgm:spPr/>
    </dgm:pt>
    <dgm:pt modelId="{A27D700F-D9F4-40ED-B942-2456DA674947}" type="pres">
      <dgm:prSet presAssocID="{A085D311-6872-4F53-9215-B977C49D072A}" presName="horz1" presStyleCnt="0"/>
      <dgm:spPr/>
    </dgm:pt>
    <dgm:pt modelId="{9265D765-BDDC-489C-9C41-218155A8196D}" type="pres">
      <dgm:prSet presAssocID="{A085D311-6872-4F53-9215-B977C49D072A}" presName="tx1" presStyleLbl="revTx" presStyleIdx="1" presStyleCnt="3" custLinFactNeighborY="-12587"/>
      <dgm:spPr/>
    </dgm:pt>
    <dgm:pt modelId="{22EB92D0-7101-430D-A479-46495DB1DA0A}" type="pres">
      <dgm:prSet presAssocID="{A085D311-6872-4F53-9215-B977C49D072A}" presName="vert1" presStyleCnt="0"/>
      <dgm:spPr/>
    </dgm:pt>
    <dgm:pt modelId="{2C78CB92-61F2-470D-84A8-B9D3BDFC4C01}" type="pres">
      <dgm:prSet presAssocID="{5FFAB440-FDF4-478E-AD41-97E0B8408F09}" presName="thickLine" presStyleLbl="alignNode1" presStyleIdx="2" presStyleCnt="3" custLinFactNeighborY="16316"/>
      <dgm:spPr/>
    </dgm:pt>
    <dgm:pt modelId="{FACDBB08-F8DC-432A-AAF5-A2569A3788AA}" type="pres">
      <dgm:prSet presAssocID="{5FFAB440-FDF4-478E-AD41-97E0B8408F09}" presName="horz1" presStyleCnt="0"/>
      <dgm:spPr/>
    </dgm:pt>
    <dgm:pt modelId="{F1698845-3A5B-4313-83C4-D25CC4B3775C}" type="pres">
      <dgm:prSet presAssocID="{5FFAB440-FDF4-478E-AD41-97E0B8408F09}" presName="tx1" presStyleLbl="revTx" presStyleIdx="2" presStyleCnt="3" custLinFactNeighborY="13967"/>
      <dgm:spPr/>
    </dgm:pt>
    <dgm:pt modelId="{5B028495-376B-4BA4-A85D-692AE8E5225E}" type="pres">
      <dgm:prSet presAssocID="{5FFAB440-FDF4-478E-AD41-97E0B8408F09}" presName="vert1" presStyleCnt="0"/>
      <dgm:spPr/>
    </dgm:pt>
  </dgm:ptLst>
  <dgm:cxnLst>
    <dgm:cxn modelId="{1AA4EF17-477E-4013-9BCB-08DDED33440F}" srcId="{1184252D-DEEE-4E4E-A531-4AD1B8C7C009}" destId="{07FC1776-B0F1-4F90-BD7F-5A063A68E355}" srcOrd="0" destOrd="0" parTransId="{B7ED5BAB-D08E-4F21-AAF8-D1D76CAE78BF}" sibTransId="{035719C9-7E39-4166-8333-D02121111A47}"/>
    <dgm:cxn modelId="{3C16F63B-6ABB-4C96-B796-BD4E73521D93}" type="presOf" srcId="{A085D311-6872-4F53-9215-B977C49D072A}" destId="{9265D765-BDDC-489C-9C41-218155A8196D}" srcOrd="0" destOrd="0" presId="urn:microsoft.com/office/officeart/2008/layout/LinedList"/>
    <dgm:cxn modelId="{5B9CF360-33A2-473F-B571-622D39E41927}" srcId="{1184252D-DEEE-4E4E-A531-4AD1B8C7C009}" destId="{5FFAB440-FDF4-478E-AD41-97E0B8408F09}" srcOrd="2" destOrd="0" parTransId="{CDDF2D03-D74A-458E-9B30-B0065AC8BC7B}" sibTransId="{C7FC4EBE-48CA-4E2F-9624-18605F30E593}"/>
    <dgm:cxn modelId="{9655D043-A628-4EF7-8EC3-ADB8BEEB5ED9}" type="presOf" srcId="{07FC1776-B0F1-4F90-BD7F-5A063A68E355}" destId="{358DC0FE-E450-4E5F-B7EC-6C9B89EFC952}" srcOrd="0" destOrd="0" presId="urn:microsoft.com/office/officeart/2008/layout/LinedList"/>
    <dgm:cxn modelId="{02F6BD4E-E892-4BB8-9688-7AAF7ADAC1BA}" type="presOf" srcId="{5FFAB440-FDF4-478E-AD41-97E0B8408F09}" destId="{F1698845-3A5B-4313-83C4-D25CC4B3775C}" srcOrd="0" destOrd="0" presId="urn:microsoft.com/office/officeart/2008/layout/LinedList"/>
    <dgm:cxn modelId="{F0825A56-A24C-46C8-901B-DB8932AD3DFC}" type="presOf" srcId="{1184252D-DEEE-4E4E-A531-4AD1B8C7C009}" destId="{E083C899-35CF-493B-9BF0-C28CC8B445EC}" srcOrd="0" destOrd="0" presId="urn:microsoft.com/office/officeart/2008/layout/LinedList"/>
    <dgm:cxn modelId="{7D83C4E5-8C1E-42B4-B430-8F35A3CF34E7}" srcId="{1184252D-DEEE-4E4E-A531-4AD1B8C7C009}" destId="{A085D311-6872-4F53-9215-B977C49D072A}" srcOrd="1" destOrd="0" parTransId="{1EE6C32D-B368-49B7-B8B9-00ED8B3881E7}" sibTransId="{98DA670B-731E-40AF-9ECA-72C5DA49A190}"/>
    <dgm:cxn modelId="{AE3CF193-4DAF-49E7-B6B6-2859611F5CB4}" type="presParOf" srcId="{E083C899-35CF-493B-9BF0-C28CC8B445EC}" destId="{888B592B-0823-46A6-A76D-94026B83901B}" srcOrd="0" destOrd="0" presId="urn:microsoft.com/office/officeart/2008/layout/LinedList"/>
    <dgm:cxn modelId="{67C7124C-8E77-462A-A89D-4EC10B96E0D9}" type="presParOf" srcId="{E083C899-35CF-493B-9BF0-C28CC8B445EC}" destId="{F449B869-D6C1-48F3-8938-F4AF440E4B61}" srcOrd="1" destOrd="0" presId="urn:microsoft.com/office/officeart/2008/layout/LinedList"/>
    <dgm:cxn modelId="{2302F9AE-977F-4340-BEBF-2E03A63DF839}" type="presParOf" srcId="{F449B869-D6C1-48F3-8938-F4AF440E4B61}" destId="{358DC0FE-E450-4E5F-B7EC-6C9B89EFC952}" srcOrd="0" destOrd="0" presId="urn:microsoft.com/office/officeart/2008/layout/LinedList"/>
    <dgm:cxn modelId="{C2CF8DB8-081F-4C96-8C55-9F886910C475}" type="presParOf" srcId="{F449B869-D6C1-48F3-8938-F4AF440E4B61}" destId="{5EDF95AB-92E5-438F-A529-589A261FCA16}" srcOrd="1" destOrd="0" presId="urn:microsoft.com/office/officeart/2008/layout/LinedList"/>
    <dgm:cxn modelId="{AA8FA9E8-6A32-4E20-8F3F-A0D909738EC6}" type="presParOf" srcId="{E083C899-35CF-493B-9BF0-C28CC8B445EC}" destId="{2B596A5A-C623-46D8-93F0-12D4A1F22EBE}" srcOrd="2" destOrd="0" presId="urn:microsoft.com/office/officeart/2008/layout/LinedList"/>
    <dgm:cxn modelId="{1137BA2D-64B7-4722-9A31-22B69B934BAE}" type="presParOf" srcId="{E083C899-35CF-493B-9BF0-C28CC8B445EC}" destId="{A27D700F-D9F4-40ED-B942-2456DA674947}" srcOrd="3" destOrd="0" presId="urn:microsoft.com/office/officeart/2008/layout/LinedList"/>
    <dgm:cxn modelId="{3A4653BC-A6C0-4A88-A9B7-C51D819A0087}" type="presParOf" srcId="{A27D700F-D9F4-40ED-B942-2456DA674947}" destId="{9265D765-BDDC-489C-9C41-218155A8196D}" srcOrd="0" destOrd="0" presId="urn:microsoft.com/office/officeart/2008/layout/LinedList"/>
    <dgm:cxn modelId="{4AA32D4E-9D09-47F9-9AA8-193D30A029BF}" type="presParOf" srcId="{A27D700F-D9F4-40ED-B942-2456DA674947}" destId="{22EB92D0-7101-430D-A479-46495DB1DA0A}" srcOrd="1" destOrd="0" presId="urn:microsoft.com/office/officeart/2008/layout/LinedList"/>
    <dgm:cxn modelId="{95A1E982-9AC6-4FF1-AD4E-075A9B6620DE}" type="presParOf" srcId="{E083C899-35CF-493B-9BF0-C28CC8B445EC}" destId="{2C78CB92-61F2-470D-84A8-B9D3BDFC4C01}" srcOrd="4" destOrd="0" presId="urn:microsoft.com/office/officeart/2008/layout/LinedList"/>
    <dgm:cxn modelId="{7A59F6C6-33EF-40FE-89C3-42048000A780}" type="presParOf" srcId="{E083C899-35CF-493B-9BF0-C28CC8B445EC}" destId="{FACDBB08-F8DC-432A-AAF5-A2569A3788AA}" srcOrd="5" destOrd="0" presId="urn:microsoft.com/office/officeart/2008/layout/LinedList"/>
    <dgm:cxn modelId="{53554C30-D34F-4952-8FA7-078025357E5B}" type="presParOf" srcId="{FACDBB08-F8DC-432A-AAF5-A2569A3788AA}" destId="{F1698845-3A5B-4313-83C4-D25CC4B3775C}" srcOrd="0" destOrd="0" presId="urn:microsoft.com/office/officeart/2008/layout/LinedList"/>
    <dgm:cxn modelId="{9A748E48-3873-4FE2-A0AA-8F29C0F93ED8}" type="presParOf" srcId="{FACDBB08-F8DC-432A-AAF5-A2569A3788AA}" destId="{5B028495-376B-4BA4-A85D-692AE8E5225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8E41FAA-5FD6-4F1C-A842-05FE7BCC4C41}" type="doc">
      <dgm:prSet loTypeId="urn:microsoft.com/office/officeart/2008/layout/VerticalCurvedList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3E9DB22-EB7C-49D7-9908-40E55DF1FC6C}">
      <dgm:prSet phldrT="[Text]" custT="1"/>
      <dgm:spPr/>
      <dgm:t>
        <a:bodyPr/>
        <a:lstStyle/>
        <a:p>
          <a:r>
            <a:rPr lang="en-US" sz="2400" dirty="0"/>
            <a:t>Simplify and Streamline the Regulation</a:t>
          </a:r>
        </a:p>
      </dgm:t>
    </dgm:pt>
    <dgm:pt modelId="{EFC171F1-B976-4F98-8978-838CD80A072E}" type="parTrans" cxnId="{7A54629B-FF37-4496-BB01-C940765FB53B}">
      <dgm:prSet/>
      <dgm:spPr/>
      <dgm:t>
        <a:bodyPr/>
        <a:lstStyle/>
        <a:p>
          <a:endParaRPr lang="en-US"/>
        </a:p>
      </dgm:t>
    </dgm:pt>
    <dgm:pt modelId="{B39B56E4-DE77-4F96-AC84-0BEA52EC90DC}" type="sibTrans" cxnId="{7A54629B-FF37-4496-BB01-C940765FB53B}">
      <dgm:prSet/>
      <dgm:spPr/>
      <dgm:t>
        <a:bodyPr/>
        <a:lstStyle/>
        <a:p>
          <a:endParaRPr lang="en-US"/>
        </a:p>
      </dgm:t>
    </dgm:pt>
    <dgm:pt modelId="{6C308A14-8074-4920-B69C-95C9320CAFC0}">
      <dgm:prSet phldrT="[Text]" custT="1"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en-US" sz="2400" dirty="0">
              <a:latin typeface="+mj-lt"/>
            </a:rPr>
            <a:t>Reduce burden on manufacturers</a:t>
          </a:r>
          <a:endParaRPr lang="en-US" sz="2400" dirty="0"/>
        </a:p>
      </dgm:t>
    </dgm:pt>
    <dgm:pt modelId="{87A745AB-D8A6-43F5-8FF5-E6D9AC9981FD}" type="parTrans" cxnId="{076832D6-7053-493C-ACFC-D9649666956A}">
      <dgm:prSet/>
      <dgm:spPr/>
      <dgm:t>
        <a:bodyPr/>
        <a:lstStyle/>
        <a:p>
          <a:endParaRPr lang="en-US"/>
        </a:p>
      </dgm:t>
    </dgm:pt>
    <dgm:pt modelId="{E8E30B30-83C6-4FAC-886F-5A4CDC3ABCC0}" type="sibTrans" cxnId="{076832D6-7053-493C-ACFC-D9649666956A}">
      <dgm:prSet/>
      <dgm:spPr/>
      <dgm:t>
        <a:bodyPr/>
        <a:lstStyle/>
        <a:p>
          <a:endParaRPr lang="en-US"/>
        </a:p>
      </dgm:t>
    </dgm:pt>
    <dgm:pt modelId="{9462DCAB-EEC7-44BB-8994-B258ACA821D5}">
      <dgm:prSet phldrT="[Text]" custT="1"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en-US" sz="2400" dirty="0">
              <a:latin typeface="+mj-lt"/>
            </a:rPr>
            <a:t>Keep country specific requirements at a minimum</a:t>
          </a:r>
          <a:endParaRPr lang="en-US" sz="2400" dirty="0"/>
        </a:p>
      </dgm:t>
    </dgm:pt>
    <dgm:pt modelId="{7A1C0058-10F3-45AA-BE67-03641986FC22}" type="parTrans" cxnId="{A5C8D2CB-E6BF-4D40-89AB-4037541DE889}">
      <dgm:prSet/>
      <dgm:spPr/>
      <dgm:t>
        <a:bodyPr/>
        <a:lstStyle/>
        <a:p>
          <a:endParaRPr lang="en-US"/>
        </a:p>
      </dgm:t>
    </dgm:pt>
    <dgm:pt modelId="{1063346E-E751-4FE2-9997-A42ADFB4A11C}" type="sibTrans" cxnId="{A5C8D2CB-E6BF-4D40-89AB-4037541DE889}">
      <dgm:prSet/>
      <dgm:spPr/>
      <dgm:t>
        <a:bodyPr/>
        <a:lstStyle/>
        <a:p>
          <a:endParaRPr lang="en-US"/>
        </a:p>
      </dgm:t>
    </dgm:pt>
    <dgm:pt modelId="{C58BB08F-4116-4436-ADC8-EA30B9DCB7B6}">
      <dgm:prSet phldrT="[Text]" custT="1"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en-US" sz="2400" spc="5" dirty="0">
              <a:effectLst/>
              <a:latin typeface="+mj-lt"/>
              <a:ea typeface="Times New Roman" panose="02020603050405020304" pitchFamily="18" charset="0"/>
            </a:rPr>
            <a:t>Maintain a similar level of assurance in a manufacturer’s quality management system</a:t>
          </a:r>
          <a:endParaRPr lang="en-US" sz="2400" dirty="0"/>
        </a:p>
      </dgm:t>
    </dgm:pt>
    <dgm:pt modelId="{33D112C2-F147-4047-8E8C-785A1BC5700A}" type="parTrans" cxnId="{09F3E4A7-D7D2-4DFA-9E07-3851D887012C}">
      <dgm:prSet/>
      <dgm:spPr/>
      <dgm:t>
        <a:bodyPr/>
        <a:lstStyle/>
        <a:p>
          <a:endParaRPr lang="en-US"/>
        </a:p>
      </dgm:t>
    </dgm:pt>
    <dgm:pt modelId="{4C223A0D-DF80-4854-9C95-15436F6B20D1}" type="sibTrans" cxnId="{09F3E4A7-D7D2-4DFA-9E07-3851D887012C}">
      <dgm:prSet/>
      <dgm:spPr/>
      <dgm:t>
        <a:bodyPr/>
        <a:lstStyle/>
        <a:p>
          <a:endParaRPr lang="en-US"/>
        </a:p>
      </dgm:t>
    </dgm:pt>
    <dgm:pt modelId="{BD2BAE4D-AFCD-4788-A11D-A7D4E79F47E5}" type="pres">
      <dgm:prSet presAssocID="{D8E41FAA-5FD6-4F1C-A842-05FE7BCC4C41}" presName="Name0" presStyleCnt="0">
        <dgm:presLayoutVars>
          <dgm:chMax val="7"/>
          <dgm:chPref val="7"/>
          <dgm:dir/>
        </dgm:presLayoutVars>
      </dgm:prSet>
      <dgm:spPr/>
    </dgm:pt>
    <dgm:pt modelId="{E701A51D-76AB-4E97-A147-C03B7B8E89E4}" type="pres">
      <dgm:prSet presAssocID="{D8E41FAA-5FD6-4F1C-A842-05FE7BCC4C41}" presName="Name1" presStyleCnt="0"/>
      <dgm:spPr/>
    </dgm:pt>
    <dgm:pt modelId="{5A6D6B14-47F6-41AC-8A57-3C6969AABC32}" type="pres">
      <dgm:prSet presAssocID="{D8E41FAA-5FD6-4F1C-A842-05FE7BCC4C41}" presName="cycle" presStyleCnt="0"/>
      <dgm:spPr/>
    </dgm:pt>
    <dgm:pt modelId="{50E85F8D-8288-4FB5-B80C-97478E1E2BAF}" type="pres">
      <dgm:prSet presAssocID="{D8E41FAA-5FD6-4F1C-A842-05FE7BCC4C41}" presName="srcNode" presStyleLbl="node1" presStyleIdx="0" presStyleCnt="4"/>
      <dgm:spPr/>
    </dgm:pt>
    <dgm:pt modelId="{DADC5F46-1567-4450-8FF3-3800ED8E3C3F}" type="pres">
      <dgm:prSet presAssocID="{D8E41FAA-5FD6-4F1C-A842-05FE7BCC4C41}" presName="conn" presStyleLbl="parChTrans1D2" presStyleIdx="0" presStyleCnt="1"/>
      <dgm:spPr/>
    </dgm:pt>
    <dgm:pt modelId="{373CB6EE-43BB-4322-8AD1-E004D70D2935}" type="pres">
      <dgm:prSet presAssocID="{D8E41FAA-5FD6-4F1C-A842-05FE7BCC4C41}" presName="extraNode" presStyleLbl="node1" presStyleIdx="0" presStyleCnt="4"/>
      <dgm:spPr/>
    </dgm:pt>
    <dgm:pt modelId="{63084A16-CF31-452C-9AB0-A323094FEC14}" type="pres">
      <dgm:prSet presAssocID="{D8E41FAA-5FD6-4F1C-A842-05FE7BCC4C41}" presName="dstNode" presStyleLbl="node1" presStyleIdx="0" presStyleCnt="4"/>
      <dgm:spPr/>
    </dgm:pt>
    <dgm:pt modelId="{5257C37E-D413-492B-B0E0-A52F0803F24F}" type="pres">
      <dgm:prSet presAssocID="{C3E9DB22-EB7C-49D7-9908-40E55DF1FC6C}" presName="text_1" presStyleLbl="node1" presStyleIdx="0" presStyleCnt="4">
        <dgm:presLayoutVars>
          <dgm:bulletEnabled val="1"/>
        </dgm:presLayoutVars>
      </dgm:prSet>
      <dgm:spPr/>
    </dgm:pt>
    <dgm:pt modelId="{88C3BA04-E7D1-4E76-AE70-70A4003E7341}" type="pres">
      <dgm:prSet presAssocID="{C3E9DB22-EB7C-49D7-9908-40E55DF1FC6C}" presName="accent_1" presStyleCnt="0"/>
      <dgm:spPr/>
    </dgm:pt>
    <dgm:pt modelId="{5A11FB47-0EDC-4985-A130-82DCE1424603}" type="pres">
      <dgm:prSet presAssocID="{C3E9DB22-EB7C-49D7-9908-40E55DF1FC6C}" presName="accentRepeatNode" presStyleLbl="solidFgAcc1" presStyleIdx="0" presStyleCnt="4"/>
      <dgm:spPr/>
    </dgm:pt>
    <dgm:pt modelId="{E0057B12-46F7-4361-99A4-5FC5C6846FD0}" type="pres">
      <dgm:prSet presAssocID="{6C308A14-8074-4920-B69C-95C9320CAFC0}" presName="text_2" presStyleLbl="node1" presStyleIdx="1" presStyleCnt="4">
        <dgm:presLayoutVars>
          <dgm:bulletEnabled val="1"/>
        </dgm:presLayoutVars>
      </dgm:prSet>
      <dgm:spPr/>
    </dgm:pt>
    <dgm:pt modelId="{EF5CEE4A-DD06-47D2-93E0-C63810957DA0}" type="pres">
      <dgm:prSet presAssocID="{6C308A14-8074-4920-B69C-95C9320CAFC0}" presName="accent_2" presStyleCnt="0"/>
      <dgm:spPr/>
    </dgm:pt>
    <dgm:pt modelId="{097A7668-AFC4-4560-86C9-8DFD81AF4D8A}" type="pres">
      <dgm:prSet presAssocID="{6C308A14-8074-4920-B69C-95C9320CAFC0}" presName="accentRepeatNode" presStyleLbl="solidFgAcc1" presStyleIdx="1" presStyleCnt="4"/>
      <dgm:spPr/>
    </dgm:pt>
    <dgm:pt modelId="{59ED7DA9-7769-4221-8B66-B19DF7E53746}" type="pres">
      <dgm:prSet presAssocID="{9462DCAB-EEC7-44BB-8994-B258ACA821D5}" presName="text_3" presStyleLbl="node1" presStyleIdx="2" presStyleCnt="4">
        <dgm:presLayoutVars>
          <dgm:bulletEnabled val="1"/>
        </dgm:presLayoutVars>
      </dgm:prSet>
      <dgm:spPr/>
    </dgm:pt>
    <dgm:pt modelId="{EEC59B91-D288-421D-B817-247E25D09F40}" type="pres">
      <dgm:prSet presAssocID="{9462DCAB-EEC7-44BB-8994-B258ACA821D5}" presName="accent_3" presStyleCnt="0"/>
      <dgm:spPr/>
    </dgm:pt>
    <dgm:pt modelId="{7EA00607-09F2-46D4-B9A6-2E219F94FD3F}" type="pres">
      <dgm:prSet presAssocID="{9462DCAB-EEC7-44BB-8994-B258ACA821D5}" presName="accentRepeatNode" presStyleLbl="solidFgAcc1" presStyleIdx="2" presStyleCnt="4"/>
      <dgm:spPr/>
    </dgm:pt>
    <dgm:pt modelId="{6A47B788-4198-4309-8EC0-C37121B38796}" type="pres">
      <dgm:prSet presAssocID="{C58BB08F-4116-4436-ADC8-EA30B9DCB7B6}" presName="text_4" presStyleLbl="node1" presStyleIdx="3" presStyleCnt="4" custLinFactNeighborX="-436" custLinFactNeighborY="4132">
        <dgm:presLayoutVars>
          <dgm:bulletEnabled val="1"/>
        </dgm:presLayoutVars>
      </dgm:prSet>
      <dgm:spPr/>
    </dgm:pt>
    <dgm:pt modelId="{8E38474E-0E30-4EF1-B2FE-430276F4D33C}" type="pres">
      <dgm:prSet presAssocID="{C58BB08F-4116-4436-ADC8-EA30B9DCB7B6}" presName="accent_4" presStyleCnt="0"/>
      <dgm:spPr/>
    </dgm:pt>
    <dgm:pt modelId="{DCE4B43B-E6A1-4F80-BD35-CC58390A740C}" type="pres">
      <dgm:prSet presAssocID="{C58BB08F-4116-4436-ADC8-EA30B9DCB7B6}" presName="accentRepeatNode" presStyleLbl="solidFgAcc1" presStyleIdx="3" presStyleCnt="4"/>
      <dgm:spPr/>
    </dgm:pt>
  </dgm:ptLst>
  <dgm:cxnLst>
    <dgm:cxn modelId="{8B6EF61C-4082-42D6-AE5E-D244A042FC5B}" type="presOf" srcId="{6C308A14-8074-4920-B69C-95C9320CAFC0}" destId="{E0057B12-46F7-4361-99A4-5FC5C6846FD0}" srcOrd="0" destOrd="0" presId="urn:microsoft.com/office/officeart/2008/layout/VerticalCurvedList"/>
    <dgm:cxn modelId="{EB2DB762-BD54-4743-9825-C1FC8D8E7249}" type="presOf" srcId="{9462DCAB-EEC7-44BB-8994-B258ACA821D5}" destId="{59ED7DA9-7769-4221-8B66-B19DF7E53746}" srcOrd="0" destOrd="0" presId="urn:microsoft.com/office/officeart/2008/layout/VerticalCurvedList"/>
    <dgm:cxn modelId="{6AD64259-865B-44B4-B5B0-E44680B1C8DE}" type="presOf" srcId="{C58BB08F-4116-4436-ADC8-EA30B9DCB7B6}" destId="{6A47B788-4198-4309-8EC0-C37121B38796}" srcOrd="0" destOrd="0" presId="urn:microsoft.com/office/officeart/2008/layout/VerticalCurvedList"/>
    <dgm:cxn modelId="{9DEB1D93-6881-4D61-A102-DB3F0E904FCA}" type="presOf" srcId="{D8E41FAA-5FD6-4F1C-A842-05FE7BCC4C41}" destId="{BD2BAE4D-AFCD-4788-A11D-A7D4E79F47E5}" srcOrd="0" destOrd="0" presId="urn:microsoft.com/office/officeart/2008/layout/VerticalCurvedList"/>
    <dgm:cxn modelId="{7A54629B-FF37-4496-BB01-C940765FB53B}" srcId="{D8E41FAA-5FD6-4F1C-A842-05FE7BCC4C41}" destId="{C3E9DB22-EB7C-49D7-9908-40E55DF1FC6C}" srcOrd="0" destOrd="0" parTransId="{EFC171F1-B976-4F98-8978-838CD80A072E}" sibTransId="{B39B56E4-DE77-4F96-AC84-0BEA52EC90DC}"/>
    <dgm:cxn modelId="{790E66A3-3075-45AA-8F00-64328F8BB0C3}" type="presOf" srcId="{C3E9DB22-EB7C-49D7-9908-40E55DF1FC6C}" destId="{5257C37E-D413-492B-B0E0-A52F0803F24F}" srcOrd="0" destOrd="0" presId="urn:microsoft.com/office/officeart/2008/layout/VerticalCurvedList"/>
    <dgm:cxn modelId="{09F3E4A7-D7D2-4DFA-9E07-3851D887012C}" srcId="{D8E41FAA-5FD6-4F1C-A842-05FE7BCC4C41}" destId="{C58BB08F-4116-4436-ADC8-EA30B9DCB7B6}" srcOrd="3" destOrd="0" parTransId="{33D112C2-F147-4047-8E8C-785A1BC5700A}" sibTransId="{4C223A0D-DF80-4854-9C95-15436F6B20D1}"/>
    <dgm:cxn modelId="{105F45B7-CA47-412A-A78D-7F3E92E19EDF}" type="presOf" srcId="{B39B56E4-DE77-4F96-AC84-0BEA52EC90DC}" destId="{DADC5F46-1567-4450-8FF3-3800ED8E3C3F}" srcOrd="0" destOrd="0" presId="urn:microsoft.com/office/officeart/2008/layout/VerticalCurvedList"/>
    <dgm:cxn modelId="{A5C8D2CB-E6BF-4D40-89AB-4037541DE889}" srcId="{D8E41FAA-5FD6-4F1C-A842-05FE7BCC4C41}" destId="{9462DCAB-EEC7-44BB-8994-B258ACA821D5}" srcOrd="2" destOrd="0" parTransId="{7A1C0058-10F3-45AA-BE67-03641986FC22}" sibTransId="{1063346E-E751-4FE2-9997-A42ADFB4A11C}"/>
    <dgm:cxn modelId="{076832D6-7053-493C-ACFC-D9649666956A}" srcId="{D8E41FAA-5FD6-4F1C-A842-05FE7BCC4C41}" destId="{6C308A14-8074-4920-B69C-95C9320CAFC0}" srcOrd="1" destOrd="0" parTransId="{87A745AB-D8A6-43F5-8FF5-E6D9AC9981FD}" sibTransId="{E8E30B30-83C6-4FAC-886F-5A4CDC3ABCC0}"/>
    <dgm:cxn modelId="{73762BCC-B5B4-4760-8F76-15FF66D2695D}" type="presParOf" srcId="{BD2BAE4D-AFCD-4788-A11D-A7D4E79F47E5}" destId="{E701A51D-76AB-4E97-A147-C03B7B8E89E4}" srcOrd="0" destOrd="0" presId="urn:microsoft.com/office/officeart/2008/layout/VerticalCurvedList"/>
    <dgm:cxn modelId="{57E100A1-63D7-45F6-905E-E34F78FA972C}" type="presParOf" srcId="{E701A51D-76AB-4E97-A147-C03B7B8E89E4}" destId="{5A6D6B14-47F6-41AC-8A57-3C6969AABC32}" srcOrd="0" destOrd="0" presId="urn:microsoft.com/office/officeart/2008/layout/VerticalCurvedList"/>
    <dgm:cxn modelId="{3499D375-CD95-4117-8C99-959D1D9DC6EF}" type="presParOf" srcId="{5A6D6B14-47F6-41AC-8A57-3C6969AABC32}" destId="{50E85F8D-8288-4FB5-B80C-97478E1E2BAF}" srcOrd="0" destOrd="0" presId="urn:microsoft.com/office/officeart/2008/layout/VerticalCurvedList"/>
    <dgm:cxn modelId="{209D3DB9-539E-4C53-BDE1-394FB6152A53}" type="presParOf" srcId="{5A6D6B14-47F6-41AC-8A57-3C6969AABC32}" destId="{DADC5F46-1567-4450-8FF3-3800ED8E3C3F}" srcOrd="1" destOrd="0" presId="urn:microsoft.com/office/officeart/2008/layout/VerticalCurvedList"/>
    <dgm:cxn modelId="{FC907D37-D0EB-41FB-861E-E4D0D3DE6D13}" type="presParOf" srcId="{5A6D6B14-47F6-41AC-8A57-3C6969AABC32}" destId="{373CB6EE-43BB-4322-8AD1-E004D70D2935}" srcOrd="2" destOrd="0" presId="urn:microsoft.com/office/officeart/2008/layout/VerticalCurvedList"/>
    <dgm:cxn modelId="{A34E2D04-B8BB-4FC7-8FCE-FD771BE09CEF}" type="presParOf" srcId="{5A6D6B14-47F6-41AC-8A57-3C6969AABC32}" destId="{63084A16-CF31-452C-9AB0-A323094FEC14}" srcOrd="3" destOrd="0" presId="urn:microsoft.com/office/officeart/2008/layout/VerticalCurvedList"/>
    <dgm:cxn modelId="{BCC95044-CFA7-40AB-B8E9-48E48871894B}" type="presParOf" srcId="{E701A51D-76AB-4E97-A147-C03B7B8E89E4}" destId="{5257C37E-D413-492B-B0E0-A52F0803F24F}" srcOrd="1" destOrd="0" presId="urn:microsoft.com/office/officeart/2008/layout/VerticalCurvedList"/>
    <dgm:cxn modelId="{B12B4EF7-0489-4658-961B-1E6139FFA025}" type="presParOf" srcId="{E701A51D-76AB-4E97-A147-C03B7B8E89E4}" destId="{88C3BA04-E7D1-4E76-AE70-70A4003E7341}" srcOrd="2" destOrd="0" presId="urn:microsoft.com/office/officeart/2008/layout/VerticalCurvedList"/>
    <dgm:cxn modelId="{EBF5BEBF-6338-4511-9E64-59D3EC000B94}" type="presParOf" srcId="{88C3BA04-E7D1-4E76-AE70-70A4003E7341}" destId="{5A11FB47-0EDC-4985-A130-82DCE1424603}" srcOrd="0" destOrd="0" presId="urn:microsoft.com/office/officeart/2008/layout/VerticalCurvedList"/>
    <dgm:cxn modelId="{C63264CA-F041-45CF-9B21-2DA5EAA541B3}" type="presParOf" srcId="{E701A51D-76AB-4E97-A147-C03B7B8E89E4}" destId="{E0057B12-46F7-4361-99A4-5FC5C6846FD0}" srcOrd="3" destOrd="0" presId="urn:microsoft.com/office/officeart/2008/layout/VerticalCurvedList"/>
    <dgm:cxn modelId="{E0BA8355-EA4E-4529-85ED-61F3CA5DF1A4}" type="presParOf" srcId="{E701A51D-76AB-4E97-A147-C03B7B8E89E4}" destId="{EF5CEE4A-DD06-47D2-93E0-C63810957DA0}" srcOrd="4" destOrd="0" presId="urn:microsoft.com/office/officeart/2008/layout/VerticalCurvedList"/>
    <dgm:cxn modelId="{E46E5F06-D6A1-4062-8201-35E81F5B7B5E}" type="presParOf" srcId="{EF5CEE4A-DD06-47D2-93E0-C63810957DA0}" destId="{097A7668-AFC4-4560-86C9-8DFD81AF4D8A}" srcOrd="0" destOrd="0" presId="urn:microsoft.com/office/officeart/2008/layout/VerticalCurvedList"/>
    <dgm:cxn modelId="{D1A77681-799B-4703-8BBF-E52C857CA668}" type="presParOf" srcId="{E701A51D-76AB-4E97-A147-C03B7B8E89E4}" destId="{59ED7DA9-7769-4221-8B66-B19DF7E53746}" srcOrd="5" destOrd="0" presId="urn:microsoft.com/office/officeart/2008/layout/VerticalCurvedList"/>
    <dgm:cxn modelId="{5806D577-F4D7-48A1-9D60-EAB339035A24}" type="presParOf" srcId="{E701A51D-76AB-4E97-A147-C03B7B8E89E4}" destId="{EEC59B91-D288-421D-B817-247E25D09F40}" srcOrd="6" destOrd="0" presId="urn:microsoft.com/office/officeart/2008/layout/VerticalCurvedList"/>
    <dgm:cxn modelId="{7D690BDB-AF6B-47B7-ABA4-ADA4DC30A08F}" type="presParOf" srcId="{EEC59B91-D288-421D-B817-247E25D09F40}" destId="{7EA00607-09F2-46D4-B9A6-2E219F94FD3F}" srcOrd="0" destOrd="0" presId="urn:microsoft.com/office/officeart/2008/layout/VerticalCurvedList"/>
    <dgm:cxn modelId="{0265EE1C-2699-4D49-8C31-14AF0E7371F1}" type="presParOf" srcId="{E701A51D-76AB-4E97-A147-C03B7B8E89E4}" destId="{6A47B788-4198-4309-8EC0-C37121B38796}" srcOrd="7" destOrd="0" presId="urn:microsoft.com/office/officeart/2008/layout/VerticalCurvedList"/>
    <dgm:cxn modelId="{E484BFD1-2A10-4331-877D-E1BA1F6DD634}" type="presParOf" srcId="{E701A51D-76AB-4E97-A147-C03B7B8E89E4}" destId="{8E38474E-0E30-4EF1-B2FE-430276F4D33C}" srcOrd="8" destOrd="0" presId="urn:microsoft.com/office/officeart/2008/layout/VerticalCurvedList"/>
    <dgm:cxn modelId="{A8830EE3-B755-462B-B69F-A35B9D18AF56}" type="presParOf" srcId="{8E38474E-0E30-4EF1-B2FE-430276F4D33C}" destId="{DCE4B43B-E6A1-4F80-BD35-CC58390A740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6B53A94-B772-4E1C-B7FB-4250ECB033EB}" type="doc">
      <dgm:prSet loTypeId="urn:microsoft.com/office/officeart/2005/8/layout/list1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19E5177-8BBA-4B1C-BD9B-D88AC3290670}">
      <dgm:prSet custT="1"/>
      <dgm:spPr>
        <a:solidFill>
          <a:srgbClr val="004C79"/>
        </a:solidFill>
      </dgm:spPr>
      <dgm:t>
        <a:bodyPr/>
        <a:lstStyle/>
        <a:p>
          <a:r>
            <a:rPr lang="en-US" sz="2400" b="1" dirty="0"/>
            <a:t>Withdraw</a:t>
          </a:r>
        </a:p>
      </dgm:t>
    </dgm:pt>
    <dgm:pt modelId="{0920B05A-9D03-4FE7-8ADA-4610CB7C502E}" type="parTrans" cxnId="{EAF54173-FE5E-4539-ABB1-38E290ED981E}">
      <dgm:prSet/>
      <dgm:spPr/>
      <dgm:t>
        <a:bodyPr/>
        <a:lstStyle/>
        <a:p>
          <a:endParaRPr lang="en-US"/>
        </a:p>
      </dgm:t>
    </dgm:pt>
    <dgm:pt modelId="{684EE68B-2284-4B1A-9BFF-99F59503D96F}" type="sibTrans" cxnId="{EAF54173-FE5E-4539-ABB1-38E290ED981E}">
      <dgm:prSet/>
      <dgm:spPr/>
      <dgm:t>
        <a:bodyPr/>
        <a:lstStyle/>
        <a:p>
          <a:endParaRPr lang="en-US"/>
        </a:p>
      </dgm:t>
    </dgm:pt>
    <dgm:pt modelId="{F62EA13F-7F13-4C80-A50A-940646D450C1}">
      <dgm:prSet/>
      <dgm:spPr/>
      <dgm:t>
        <a:bodyPr/>
        <a:lstStyle/>
        <a:p>
          <a:r>
            <a:rPr lang="en-US" dirty="0"/>
            <a:t>Establish</a:t>
          </a:r>
        </a:p>
      </dgm:t>
    </dgm:pt>
    <dgm:pt modelId="{05BED9C6-BA89-4276-8A94-C91ADDB0888A}" type="parTrans" cxnId="{D003B325-5B2A-40CA-B594-7379A3034B2F}">
      <dgm:prSet/>
      <dgm:spPr/>
      <dgm:t>
        <a:bodyPr/>
        <a:lstStyle/>
        <a:p>
          <a:endParaRPr lang="en-US"/>
        </a:p>
      </dgm:t>
    </dgm:pt>
    <dgm:pt modelId="{68DF43AC-EDA7-44BA-8B84-7198FC043EA5}" type="sibTrans" cxnId="{D003B325-5B2A-40CA-B594-7379A3034B2F}">
      <dgm:prSet/>
      <dgm:spPr/>
      <dgm:t>
        <a:bodyPr/>
        <a:lstStyle/>
        <a:p>
          <a:endParaRPr lang="en-US"/>
        </a:p>
      </dgm:t>
    </dgm:pt>
    <dgm:pt modelId="{9D77A9DE-4170-4822-B898-A3F3B7878D09}">
      <dgm:prSet custT="1"/>
      <dgm:spPr>
        <a:solidFill>
          <a:srgbClr val="006CA8"/>
        </a:solidFill>
      </dgm:spPr>
      <dgm:t>
        <a:bodyPr/>
        <a:lstStyle/>
        <a:p>
          <a:r>
            <a:rPr lang="en-US" sz="2400" b="1" i="0" baseline="0" dirty="0"/>
            <a:t>Retain</a:t>
          </a:r>
          <a:endParaRPr lang="en-US" sz="2400" b="1" dirty="0"/>
        </a:p>
      </dgm:t>
    </dgm:pt>
    <dgm:pt modelId="{25C115E9-0F02-437C-8711-EB928B3BBA01}" type="parTrans" cxnId="{D6A6FF23-D107-4916-BF68-19426D476956}">
      <dgm:prSet/>
      <dgm:spPr/>
      <dgm:t>
        <a:bodyPr/>
        <a:lstStyle/>
        <a:p>
          <a:endParaRPr lang="en-US"/>
        </a:p>
      </dgm:t>
    </dgm:pt>
    <dgm:pt modelId="{9DE8C047-26EE-411E-8B28-B547CF4A2F13}" type="sibTrans" cxnId="{D6A6FF23-D107-4916-BF68-19426D476956}">
      <dgm:prSet/>
      <dgm:spPr/>
      <dgm:t>
        <a:bodyPr/>
        <a:lstStyle/>
        <a:p>
          <a:endParaRPr lang="en-US"/>
        </a:p>
      </dgm:t>
    </dgm:pt>
    <dgm:pt modelId="{530EC925-73D3-49E6-9795-6DE9FD026EE9}">
      <dgm:prSet/>
      <dgm:spPr/>
      <dgm:t>
        <a:bodyPr/>
        <a:lstStyle/>
        <a:p>
          <a:r>
            <a:rPr lang="en-US" i="1" dirty="0"/>
            <a:t>Act----&gt; </a:t>
          </a:r>
          <a:r>
            <a:rPr lang="en-US" b="1" i="0" dirty="0"/>
            <a:t>FD&amp;C </a:t>
          </a:r>
          <a:r>
            <a:rPr lang="en-US" b="1" dirty="0"/>
            <a:t>Act</a:t>
          </a:r>
          <a:endParaRPr lang="en-US" dirty="0"/>
        </a:p>
      </dgm:t>
    </dgm:pt>
    <dgm:pt modelId="{71701B03-7C01-4D1F-990B-285EF64CEA78}" type="parTrans" cxnId="{8A4004FD-AA4C-429C-A655-0C1749D4DE83}">
      <dgm:prSet/>
      <dgm:spPr/>
      <dgm:t>
        <a:bodyPr/>
        <a:lstStyle/>
        <a:p>
          <a:endParaRPr lang="en-US"/>
        </a:p>
      </dgm:t>
    </dgm:pt>
    <dgm:pt modelId="{2675BA2A-C7A9-4219-9767-048EB2653A83}" type="sibTrans" cxnId="{8A4004FD-AA4C-429C-A655-0C1749D4DE83}">
      <dgm:prSet/>
      <dgm:spPr/>
      <dgm:t>
        <a:bodyPr/>
        <a:lstStyle/>
        <a:p>
          <a:endParaRPr lang="en-US"/>
        </a:p>
      </dgm:t>
    </dgm:pt>
    <dgm:pt modelId="{D158C527-422E-4EBB-B812-74C787652C8A}">
      <dgm:prSet/>
      <dgm:spPr/>
      <dgm:t>
        <a:bodyPr/>
        <a:lstStyle/>
        <a:p>
          <a:r>
            <a:rPr lang="en-US" i="1" dirty="0"/>
            <a:t>Process Validation-</a:t>
          </a:r>
          <a:r>
            <a:rPr lang="en-US" i="1" dirty="0">
              <a:sym typeface="Wingdings" panose="05000000000000000000" pitchFamily="2" charset="2"/>
            </a:rPr>
            <a:t>----&gt; </a:t>
          </a:r>
          <a:r>
            <a:rPr lang="en-US" b="1" i="0" dirty="0">
              <a:sym typeface="Wingdings" panose="05000000000000000000" pitchFamily="2" charset="2"/>
            </a:rPr>
            <a:t>Validation of processes </a:t>
          </a:r>
          <a:endParaRPr lang="en-US" dirty="0"/>
        </a:p>
      </dgm:t>
    </dgm:pt>
    <dgm:pt modelId="{0AF4CE0A-B5DB-4CEA-B3EB-E377F0F7F8E4}" type="parTrans" cxnId="{4F83B518-ECFB-4047-B072-CF5F91A1FBD6}">
      <dgm:prSet/>
      <dgm:spPr/>
      <dgm:t>
        <a:bodyPr/>
        <a:lstStyle/>
        <a:p>
          <a:endParaRPr lang="en-US"/>
        </a:p>
      </dgm:t>
    </dgm:pt>
    <dgm:pt modelId="{57CDD0C1-5F3B-4EA1-BE49-B81A5DEE39CA}" type="sibTrans" cxnId="{4F83B518-ECFB-4047-B072-CF5F91A1FBD6}">
      <dgm:prSet/>
      <dgm:spPr/>
      <dgm:t>
        <a:bodyPr/>
        <a:lstStyle/>
        <a:p>
          <a:endParaRPr lang="en-US"/>
        </a:p>
      </dgm:t>
    </dgm:pt>
    <dgm:pt modelId="{060534ED-29D7-4078-BEE5-D4BBAE637066}">
      <dgm:prSet/>
      <dgm:spPr/>
      <dgm:t>
        <a:bodyPr/>
        <a:lstStyle/>
        <a:p>
          <a:r>
            <a:rPr lang="en-US" i="1" dirty="0"/>
            <a:t>Management with executive responsibility----&gt; </a:t>
          </a:r>
          <a:r>
            <a:rPr lang="en-US" b="1" i="0" dirty="0"/>
            <a:t>Top Management </a:t>
          </a:r>
          <a:endParaRPr lang="en-US" dirty="0"/>
        </a:p>
      </dgm:t>
    </dgm:pt>
    <dgm:pt modelId="{2982CC12-42D8-439E-9E15-EAEF497E0530}" type="parTrans" cxnId="{8E5F1830-599F-471F-935B-1606A73EEC30}">
      <dgm:prSet/>
      <dgm:spPr/>
      <dgm:t>
        <a:bodyPr/>
        <a:lstStyle/>
        <a:p>
          <a:endParaRPr lang="en-US"/>
        </a:p>
      </dgm:t>
    </dgm:pt>
    <dgm:pt modelId="{8A0826A2-8549-4ED1-B4C0-8FF2B9545D7F}" type="sibTrans" cxnId="{8E5F1830-599F-471F-935B-1606A73EEC30}">
      <dgm:prSet/>
      <dgm:spPr/>
      <dgm:t>
        <a:bodyPr/>
        <a:lstStyle/>
        <a:p>
          <a:endParaRPr lang="en-US"/>
        </a:p>
      </dgm:t>
    </dgm:pt>
    <dgm:pt modelId="{C26B74F2-2010-4E48-A771-7985EE72BDF4}">
      <dgm:prSet/>
      <dgm:spPr/>
      <dgm:t>
        <a:bodyPr/>
        <a:lstStyle/>
        <a:p>
          <a:r>
            <a:rPr lang="en-US" dirty="0"/>
            <a:t>Finished device</a:t>
          </a:r>
        </a:p>
      </dgm:t>
    </dgm:pt>
    <dgm:pt modelId="{C21A9929-A02D-41F4-85F2-3BF55162953E}" type="parTrans" cxnId="{B81A13CB-9751-4BAB-BD9F-D2247BCA2AF8}">
      <dgm:prSet/>
      <dgm:spPr/>
      <dgm:t>
        <a:bodyPr/>
        <a:lstStyle/>
        <a:p>
          <a:endParaRPr lang="en-US"/>
        </a:p>
      </dgm:t>
    </dgm:pt>
    <dgm:pt modelId="{D779E038-6E38-41A7-A062-D82B1676793F}" type="sibTrans" cxnId="{B81A13CB-9751-4BAB-BD9F-D2247BCA2AF8}">
      <dgm:prSet/>
      <dgm:spPr/>
      <dgm:t>
        <a:bodyPr/>
        <a:lstStyle/>
        <a:p>
          <a:endParaRPr lang="en-US"/>
        </a:p>
      </dgm:t>
    </dgm:pt>
    <dgm:pt modelId="{1D1C4905-9B51-4FC3-957C-FCB26FD44CB6}">
      <dgm:prSet/>
      <dgm:spPr/>
      <dgm:t>
        <a:bodyPr/>
        <a:lstStyle/>
        <a:p>
          <a:r>
            <a:rPr lang="en-US"/>
            <a:t>HCT/P</a:t>
          </a:r>
          <a:endParaRPr lang="en-US" dirty="0"/>
        </a:p>
      </dgm:t>
    </dgm:pt>
    <dgm:pt modelId="{F4EFC0A1-1B16-4D05-BA56-94DE277E9698}" type="parTrans" cxnId="{7839987A-C53E-470B-AC52-67B86B287211}">
      <dgm:prSet/>
      <dgm:spPr/>
      <dgm:t>
        <a:bodyPr/>
        <a:lstStyle/>
        <a:p>
          <a:endParaRPr lang="en-US"/>
        </a:p>
      </dgm:t>
    </dgm:pt>
    <dgm:pt modelId="{A72E432A-A9F7-4CE9-93F1-A45751936CEA}" type="sibTrans" cxnId="{7839987A-C53E-470B-AC52-67B86B287211}">
      <dgm:prSet/>
      <dgm:spPr/>
      <dgm:t>
        <a:bodyPr/>
        <a:lstStyle/>
        <a:p>
          <a:endParaRPr lang="en-US"/>
        </a:p>
      </dgm:t>
    </dgm:pt>
    <dgm:pt modelId="{02766ED4-9E1E-48DB-8A5A-631B5C00C13E}">
      <dgm:prSet/>
      <dgm:spPr/>
      <dgm:t>
        <a:bodyPr/>
        <a:lstStyle/>
        <a:p>
          <a:r>
            <a:rPr lang="en-US"/>
            <a:t>Design validation</a:t>
          </a:r>
          <a:endParaRPr lang="en-US" dirty="0"/>
        </a:p>
      </dgm:t>
    </dgm:pt>
    <dgm:pt modelId="{54F92B56-9BD4-446C-B914-31169C33CEBE}" type="parTrans" cxnId="{64497EEE-8515-47CC-BD82-1960D1E6EFF9}">
      <dgm:prSet/>
      <dgm:spPr/>
      <dgm:t>
        <a:bodyPr/>
        <a:lstStyle/>
        <a:p>
          <a:endParaRPr lang="en-US"/>
        </a:p>
      </dgm:t>
    </dgm:pt>
    <dgm:pt modelId="{D4BDCEB8-9A07-420B-9727-79EEE2CF1B88}" type="sibTrans" cxnId="{64497EEE-8515-47CC-BD82-1960D1E6EFF9}">
      <dgm:prSet/>
      <dgm:spPr/>
      <dgm:t>
        <a:bodyPr/>
        <a:lstStyle/>
        <a:p>
          <a:endParaRPr lang="en-US"/>
        </a:p>
      </dgm:t>
    </dgm:pt>
    <dgm:pt modelId="{108C7DF1-0315-478F-8F00-D0CFA03168C7}">
      <dgm:prSet/>
      <dgm:spPr/>
      <dgm:t>
        <a:bodyPr/>
        <a:lstStyle/>
        <a:p>
          <a:r>
            <a:rPr lang="en-US"/>
            <a:t>Remanufacturer</a:t>
          </a:r>
          <a:endParaRPr lang="en-US" dirty="0"/>
        </a:p>
      </dgm:t>
    </dgm:pt>
    <dgm:pt modelId="{B9841E67-A8A5-4163-B980-F3F62FF2D11B}" type="parTrans" cxnId="{D08EC39D-BF58-4C22-B7A5-FE9D6E7F8A10}">
      <dgm:prSet/>
      <dgm:spPr/>
      <dgm:t>
        <a:bodyPr/>
        <a:lstStyle/>
        <a:p>
          <a:endParaRPr lang="en-US"/>
        </a:p>
      </dgm:t>
    </dgm:pt>
    <dgm:pt modelId="{33A231B0-5A8B-41C3-AF10-A495549313F4}" type="sibTrans" cxnId="{D08EC39D-BF58-4C22-B7A5-FE9D6E7F8A10}">
      <dgm:prSet/>
      <dgm:spPr/>
      <dgm:t>
        <a:bodyPr/>
        <a:lstStyle/>
        <a:p>
          <a:endParaRPr lang="en-US"/>
        </a:p>
      </dgm:t>
    </dgm:pt>
    <dgm:pt modelId="{E60C3445-C103-4257-A3DD-E4F094F2775A}">
      <dgm:prSet/>
      <dgm:spPr/>
      <dgm:t>
        <a:bodyPr/>
        <a:lstStyle/>
        <a:p>
          <a:r>
            <a:rPr lang="en-US"/>
            <a:t>Nonconformity</a:t>
          </a:r>
          <a:endParaRPr lang="en-US" dirty="0"/>
        </a:p>
      </dgm:t>
    </dgm:pt>
    <dgm:pt modelId="{F15C9959-1F0C-4BE7-9A06-5785658303C5}" type="parTrans" cxnId="{DE08DFC4-9DFE-4A89-8160-632849FF56F7}">
      <dgm:prSet/>
      <dgm:spPr/>
      <dgm:t>
        <a:bodyPr/>
        <a:lstStyle/>
        <a:p>
          <a:endParaRPr lang="en-US"/>
        </a:p>
      </dgm:t>
    </dgm:pt>
    <dgm:pt modelId="{8560C365-21A6-40A6-8F75-7A399E1F6265}" type="sibTrans" cxnId="{DE08DFC4-9DFE-4A89-8160-632849FF56F7}">
      <dgm:prSet/>
      <dgm:spPr/>
      <dgm:t>
        <a:bodyPr/>
        <a:lstStyle/>
        <a:p>
          <a:endParaRPr lang="en-US"/>
        </a:p>
      </dgm:t>
    </dgm:pt>
    <dgm:pt modelId="{0737B5EC-8D8B-4472-8462-90E7CC349769}">
      <dgm:prSet/>
      <dgm:spPr/>
      <dgm:t>
        <a:bodyPr/>
        <a:lstStyle/>
        <a:p>
          <a:r>
            <a:rPr lang="en-US" dirty="0"/>
            <a:t>Verification</a:t>
          </a:r>
        </a:p>
      </dgm:t>
    </dgm:pt>
    <dgm:pt modelId="{8604FCB7-DA34-4A48-A475-6BF6BBD29C75}" type="parTrans" cxnId="{E2AFEB01-1037-4CEF-B89C-92CC945835BA}">
      <dgm:prSet/>
      <dgm:spPr/>
      <dgm:t>
        <a:bodyPr/>
        <a:lstStyle/>
        <a:p>
          <a:endParaRPr lang="en-US"/>
        </a:p>
      </dgm:t>
    </dgm:pt>
    <dgm:pt modelId="{7A9DDF25-4EDA-417D-B657-559E10163AEA}" type="sibTrans" cxnId="{E2AFEB01-1037-4CEF-B89C-92CC945835BA}">
      <dgm:prSet/>
      <dgm:spPr/>
      <dgm:t>
        <a:bodyPr/>
        <a:lstStyle/>
        <a:p>
          <a:endParaRPr lang="en-US"/>
        </a:p>
      </dgm:t>
    </dgm:pt>
    <dgm:pt modelId="{DDEF4A83-E5B0-4E5D-84A6-13D80F2DE43E}">
      <dgm:prSet/>
      <dgm:spPr/>
      <dgm:t>
        <a:bodyPr/>
        <a:lstStyle/>
        <a:p>
          <a:r>
            <a:rPr lang="en-US" b="0" dirty="0"/>
            <a:t>Component</a:t>
          </a:r>
        </a:p>
      </dgm:t>
    </dgm:pt>
    <dgm:pt modelId="{33B8217D-1CC8-4BC3-BC19-13C65FACFD05}" type="parTrans" cxnId="{4D59C1C0-BAD5-4461-8C6B-439ACC0A2733}">
      <dgm:prSet/>
      <dgm:spPr/>
      <dgm:t>
        <a:bodyPr/>
        <a:lstStyle/>
        <a:p>
          <a:endParaRPr lang="en-US"/>
        </a:p>
      </dgm:t>
    </dgm:pt>
    <dgm:pt modelId="{F114CBF7-D970-49D3-9D95-3057A063F510}" type="sibTrans" cxnId="{4D59C1C0-BAD5-4461-8C6B-439ACC0A2733}">
      <dgm:prSet/>
      <dgm:spPr/>
      <dgm:t>
        <a:bodyPr/>
        <a:lstStyle/>
        <a:p>
          <a:endParaRPr lang="en-US"/>
        </a:p>
      </dgm:t>
    </dgm:pt>
    <dgm:pt modelId="{9F46067F-0315-47E8-9D6A-79FF7DAEA729}" type="pres">
      <dgm:prSet presAssocID="{A6B53A94-B772-4E1C-B7FB-4250ECB033EB}" presName="linear" presStyleCnt="0">
        <dgm:presLayoutVars>
          <dgm:dir/>
          <dgm:animLvl val="lvl"/>
          <dgm:resizeHandles val="exact"/>
        </dgm:presLayoutVars>
      </dgm:prSet>
      <dgm:spPr/>
    </dgm:pt>
    <dgm:pt modelId="{68B3823E-2017-49EF-AADF-0A89A5772415}" type="pres">
      <dgm:prSet presAssocID="{D19E5177-8BBA-4B1C-BD9B-D88AC3290670}" presName="parentLin" presStyleCnt="0"/>
      <dgm:spPr/>
    </dgm:pt>
    <dgm:pt modelId="{D2DD735C-AEB7-453F-8BAE-A0F615C41F9A}" type="pres">
      <dgm:prSet presAssocID="{D19E5177-8BBA-4B1C-BD9B-D88AC3290670}" presName="parentLeftMargin" presStyleLbl="node1" presStyleIdx="0" presStyleCnt="2"/>
      <dgm:spPr/>
    </dgm:pt>
    <dgm:pt modelId="{1965E110-3668-418C-B306-F421BF30E4A7}" type="pres">
      <dgm:prSet presAssocID="{D19E5177-8BBA-4B1C-BD9B-D88AC3290670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675AC138-1340-4737-A736-C4F76D1E7ECF}" type="pres">
      <dgm:prSet presAssocID="{D19E5177-8BBA-4B1C-BD9B-D88AC3290670}" presName="negativeSpace" presStyleCnt="0"/>
      <dgm:spPr/>
    </dgm:pt>
    <dgm:pt modelId="{363469D3-39B1-4790-ACE4-FD51798E9A12}" type="pres">
      <dgm:prSet presAssocID="{D19E5177-8BBA-4B1C-BD9B-D88AC3290670}" presName="childText" presStyleLbl="conFgAcc1" presStyleIdx="0" presStyleCnt="2">
        <dgm:presLayoutVars>
          <dgm:bulletEnabled val="1"/>
        </dgm:presLayoutVars>
      </dgm:prSet>
      <dgm:spPr/>
    </dgm:pt>
    <dgm:pt modelId="{89823C2B-D161-4212-990C-6568D3E280F3}" type="pres">
      <dgm:prSet presAssocID="{684EE68B-2284-4B1A-9BFF-99F59503D96F}" presName="spaceBetweenRectangles" presStyleCnt="0"/>
      <dgm:spPr/>
    </dgm:pt>
    <dgm:pt modelId="{C03C2EF1-C706-4E09-8C28-C1C1610C92FB}" type="pres">
      <dgm:prSet presAssocID="{9D77A9DE-4170-4822-B898-A3F3B7878D09}" presName="parentLin" presStyleCnt="0"/>
      <dgm:spPr/>
    </dgm:pt>
    <dgm:pt modelId="{BE682E2F-BFD9-46DC-BA05-E2D270EE927A}" type="pres">
      <dgm:prSet presAssocID="{9D77A9DE-4170-4822-B898-A3F3B7878D09}" presName="parentLeftMargin" presStyleLbl="node1" presStyleIdx="0" presStyleCnt="2"/>
      <dgm:spPr/>
    </dgm:pt>
    <dgm:pt modelId="{359B1F94-74EF-4084-8177-FE18BFDADC2A}" type="pres">
      <dgm:prSet presAssocID="{9D77A9DE-4170-4822-B898-A3F3B7878D09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21E0D92D-A247-4540-92CB-07ECF7A9E2F1}" type="pres">
      <dgm:prSet presAssocID="{9D77A9DE-4170-4822-B898-A3F3B7878D09}" presName="negativeSpace" presStyleCnt="0"/>
      <dgm:spPr/>
    </dgm:pt>
    <dgm:pt modelId="{08AE920E-8D13-4562-8AC5-28583D9EC506}" type="pres">
      <dgm:prSet presAssocID="{9D77A9DE-4170-4822-B898-A3F3B7878D09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E2AFEB01-1037-4CEF-B89C-92CC945835BA}" srcId="{9D77A9DE-4170-4822-B898-A3F3B7878D09}" destId="{0737B5EC-8D8B-4472-8462-90E7CC349769}" srcOrd="8" destOrd="0" parTransId="{8604FCB7-DA34-4A48-A475-6BF6BBD29C75}" sibTransId="{7A9DDF25-4EDA-417D-B657-559E10163AEA}"/>
    <dgm:cxn modelId="{ED065A10-C699-45E8-BF94-134ABF333B6E}" type="presOf" srcId="{060534ED-29D7-4078-BEE5-D4BBAE637066}" destId="{08AE920E-8D13-4562-8AC5-28583D9EC506}" srcOrd="0" destOrd="1" presId="urn:microsoft.com/office/officeart/2005/8/layout/list1"/>
    <dgm:cxn modelId="{4F83B518-ECFB-4047-B072-CF5F91A1FBD6}" srcId="{9D77A9DE-4170-4822-B898-A3F3B7878D09}" destId="{D158C527-422E-4EBB-B812-74C787652C8A}" srcOrd="2" destOrd="0" parTransId="{0AF4CE0A-B5DB-4CEA-B3EB-E377F0F7F8E4}" sibTransId="{57CDD0C1-5F3B-4EA1-BE49-B81A5DEE39CA}"/>
    <dgm:cxn modelId="{D6A6FF23-D107-4916-BF68-19426D476956}" srcId="{A6B53A94-B772-4E1C-B7FB-4250ECB033EB}" destId="{9D77A9DE-4170-4822-B898-A3F3B7878D09}" srcOrd="1" destOrd="0" parTransId="{25C115E9-0F02-437C-8711-EB928B3BBA01}" sibTransId="{9DE8C047-26EE-411E-8B28-B547CF4A2F13}"/>
    <dgm:cxn modelId="{D003B325-5B2A-40CA-B594-7379A3034B2F}" srcId="{D19E5177-8BBA-4B1C-BD9B-D88AC3290670}" destId="{F62EA13F-7F13-4C80-A50A-940646D450C1}" srcOrd="0" destOrd="0" parTransId="{05BED9C6-BA89-4276-8A94-C91ADDB0888A}" sibTransId="{68DF43AC-EDA7-44BA-8B84-7198FC043EA5}"/>
    <dgm:cxn modelId="{8E5F1830-599F-471F-935B-1606A73EEC30}" srcId="{9D77A9DE-4170-4822-B898-A3F3B7878D09}" destId="{060534ED-29D7-4078-BEE5-D4BBAE637066}" srcOrd="1" destOrd="0" parTransId="{2982CC12-42D8-439E-9E15-EAEF497E0530}" sibTransId="{8A0826A2-8549-4ED1-B4C0-8FF2B9545D7F}"/>
    <dgm:cxn modelId="{F52C9660-EA8D-4D96-81D3-BE7076A9272B}" type="presOf" srcId="{C26B74F2-2010-4E48-A771-7985EE72BDF4}" destId="{08AE920E-8D13-4562-8AC5-28583D9EC506}" srcOrd="0" destOrd="3" presId="urn:microsoft.com/office/officeart/2005/8/layout/list1"/>
    <dgm:cxn modelId="{9805BC70-B8D5-40A7-A567-502E5D558FE8}" type="presOf" srcId="{DDEF4A83-E5B0-4E5D-84A6-13D80F2DE43E}" destId="{08AE920E-8D13-4562-8AC5-28583D9EC506}" srcOrd="0" destOrd="9" presId="urn:microsoft.com/office/officeart/2005/8/layout/list1"/>
    <dgm:cxn modelId="{EAF54173-FE5E-4539-ABB1-38E290ED981E}" srcId="{A6B53A94-B772-4E1C-B7FB-4250ECB033EB}" destId="{D19E5177-8BBA-4B1C-BD9B-D88AC3290670}" srcOrd="0" destOrd="0" parTransId="{0920B05A-9D03-4FE7-8ADA-4610CB7C502E}" sibTransId="{684EE68B-2284-4B1A-9BFF-99F59503D96F}"/>
    <dgm:cxn modelId="{ACDC5959-5113-4A4F-9D18-2DADB84C649B}" type="presOf" srcId="{530EC925-73D3-49E6-9795-6DE9FD026EE9}" destId="{08AE920E-8D13-4562-8AC5-28583D9EC506}" srcOrd="0" destOrd="0" presId="urn:microsoft.com/office/officeart/2005/8/layout/list1"/>
    <dgm:cxn modelId="{7839987A-C53E-470B-AC52-67B86B287211}" srcId="{9D77A9DE-4170-4822-B898-A3F3B7878D09}" destId="{1D1C4905-9B51-4FC3-957C-FCB26FD44CB6}" srcOrd="4" destOrd="0" parTransId="{F4EFC0A1-1B16-4D05-BA56-94DE277E9698}" sibTransId="{A72E432A-A9F7-4CE9-93F1-A45751936CEA}"/>
    <dgm:cxn modelId="{A6AD2A7F-63A6-4A3E-A11B-621B1C419B8D}" type="presOf" srcId="{D19E5177-8BBA-4B1C-BD9B-D88AC3290670}" destId="{D2DD735C-AEB7-453F-8BAE-A0F615C41F9A}" srcOrd="0" destOrd="0" presId="urn:microsoft.com/office/officeart/2005/8/layout/list1"/>
    <dgm:cxn modelId="{58D4E895-CB25-4A99-9FC6-B86FF5541283}" type="presOf" srcId="{E60C3445-C103-4257-A3DD-E4F094F2775A}" destId="{08AE920E-8D13-4562-8AC5-28583D9EC506}" srcOrd="0" destOrd="7" presId="urn:microsoft.com/office/officeart/2005/8/layout/list1"/>
    <dgm:cxn modelId="{D08EC39D-BF58-4C22-B7A5-FE9D6E7F8A10}" srcId="{9D77A9DE-4170-4822-B898-A3F3B7878D09}" destId="{108C7DF1-0315-478F-8F00-D0CFA03168C7}" srcOrd="6" destOrd="0" parTransId="{B9841E67-A8A5-4163-B980-F3F62FF2D11B}" sibTransId="{33A231B0-5A8B-41C3-AF10-A495549313F4}"/>
    <dgm:cxn modelId="{0C4DC3A2-C9BC-4341-8336-43A599FB94C1}" type="presOf" srcId="{1D1C4905-9B51-4FC3-957C-FCB26FD44CB6}" destId="{08AE920E-8D13-4562-8AC5-28583D9EC506}" srcOrd="0" destOrd="4" presId="urn:microsoft.com/office/officeart/2005/8/layout/list1"/>
    <dgm:cxn modelId="{DEC7F5AE-49A9-41C9-A5B7-1362EAD620DF}" type="presOf" srcId="{0737B5EC-8D8B-4472-8462-90E7CC349769}" destId="{08AE920E-8D13-4562-8AC5-28583D9EC506}" srcOrd="0" destOrd="8" presId="urn:microsoft.com/office/officeart/2005/8/layout/list1"/>
    <dgm:cxn modelId="{C031F7B1-B4D8-4C1D-9A49-B7C75AF18ED7}" type="presOf" srcId="{A6B53A94-B772-4E1C-B7FB-4250ECB033EB}" destId="{9F46067F-0315-47E8-9D6A-79FF7DAEA729}" srcOrd="0" destOrd="0" presId="urn:microsoft.com/office/officeart/2005/8/layout/list1"/>
    <dgm:cxn modelId="{B50AFBBB-0A99-4D2F-B5C6-8B035ED96DAE}" type="presOf" srcId="{108C7DF1-0315-478F-8F00-D0CFA03168C7}" destId="{08AE920E-8D13-4562-8AC5-28583D9EC506}" srcOrd="0" destOrd="6" presId="urn:microsoft.com/office/officeart/2005/8/layout/list1"/>
    <dgm:cxn modelId="{4D59C1C0-BAD5-4461-8C6B-439ACC0A2733}" srcId="{9D77A9DE-4170-4822-B898-A3F3B7878D09}" destId="{DDEF4A83-E5B0-4E5D-84A6-13D80F2DE43E}" srcOrd="9" destOrd="0" parTransId="{33B8217D-1CC8-4BC3-BC19-13C65FACFD05}" sibTransId="{F114CBF7-D970-49D3-9D95-3057A063F510}"/>
    <dgm:cxn modelId="{DE08DFC4-9DFE-4A89-8160-632849FF56F7}" srcId="{9D77A9DE-4170-4822-B898-A3F3B7878D09}" destId="{E60C3445-C103-4257-A3DD-E4F094F2775A}" srcOrd="7" destOrd="0" parTransId="{F15C9959-1F0C-4BE7-9A06-5785658303C5}" sibTransId="{8560C365-21A6-40A6-8F75-7A399E1F6265}"/>
    <dgm:cxn modelId="{B81A13CB-9751-4BAB-BD9F-D2247BCA2AF8}" srcId="{9D77A9DE-4170-4822-B898-A3F3B7878D09}" destId="{C26B74F2-2010-4E48-A771-7985EE72BDF4}" srcOrd="3" destOrd="0" parTransId="{C21A9929-A02D-41F4-85F2-3BF55162953E}" sibTransId="{D779E038-6E38-41A7-A062-D82B1676793F}"/>
    <dgm:cxn modelId="{02294FD7-9E17-4532-8AF6-DE5F5F8E9934}" type="presOf" srcId="{02766ED4-9E1E-48DB-8A5A-631B5C00C13E}" destId="{08AE920E-8D13-4562-8AC5-28583D9EC506}" srcOrd="0" destOrd="5" presId="urn:microsoft.com/office/officeart/2005/8/layout/list1"/>
    <dgm:cxn modelId="{438C6FDC-F2CC-451A-B6D1-6189D42FA9DE}" type="presOf" srcId="{D158C527-422E-4EBB-B812-74C787652C8A}" destId="{08AE920E-8D13-4562-8AC5-28583D9EC506}" srcOrd="0" destOrd="2" presId="urn:microsoft.com/office/officeart/2005/8/layout/list1"/>
    <dgm:cxn modelId="{64497EEE-8515-47CC-BD82-1960D1E6EFF9}" srcId="{9D77A9DE-4170-4822-B898-A3F3B7878D09}" destId="{02766ED4-9E1E-48DB-8A5A-631B5C00C13E}" srcOrd="5" destOrd="0" parTransId="{54F92B56-9BD4-446C-B914-31169C33CEBE}" sibTransId="{D4BDCEB8-9A07-420B-9727-79EEE2CF1B88}"/>
    <dgm:cxn modelId="{3EBEA5F2-3868-48BD-9EC4-5D5631129622}" type="presOf" srcId="{F62EA13F-7F13-4C80-A50A-940646D450C1}" destId="{363469D3-39B1-4790-ACE4-FD51798E9A12}" srcOrd="0" destOrd="0" presId="urn:microsoft.com/office/officeart/2005/8/layout/list1"/>
    <dgm:cxn modelId="{730BC9F4-CDAF-4F80-A57E-4FD57BD0A99A}" type="presOf" srcId="{9D77A9DE-4170-4822-B898-A3F3B7878D09}" destId="{BE682E2F-BFD9-46DC-BA05-E2D270EE927A}" srcOrd="0" destOrd="0" presId="urn:microsoft.com/office/officeart/2005/8/layout/list1"/>
    <dgm:cxn modelId="{A17526F7-6CC2-467D-9BEE-AE4E5DAF53B9}" type="presOf" srcId="{9D77A9DE-4170-4822-B898-A3F3B7878D09}" destId="{359B1F94-74EF-4084-8177-FE18BFDADC2A}" srcOrd="1" destOrd="0" presId="urn:microsoft.com/office/officeart/2005/8/layout/list1"/>
    <dgm:cxn modelId="{8A4004FD-AA4C-429C-A655-0C1749D4DE83}" srcId="{9D77A9DE-4170-4822-B898-A3F3B7878D09}" destId="{530EC925-73D3-49E6-9795-6DE9FD026EE9}" srcOrd="0" destOrd="0" parTransId="{71701B03-7C01-4D1F-990B-285EF64CEA78}" sibTransId="{2675BA2A-C7A9-4219-9767-048EB2653A83}"/>
    <dgm:cxn modelId="{9308E5FF-2441-4670-9C3F-8E5E19ABBE38}" type="presOf" srcId="{D19E5177-8BBA-4B1C-BD9B-D88AC3290670}" destId="{1965E110-3668-418C-B306-F421BF30E4A7}" srcOrd="1" destOrd="0" presId="urn:microsoft.com/office/officeart/2005/8/layout/list1"/>
    <dgm:cxn modelId="{D23C5694-0F3D-4896-99E5-727077EE92AA}" type="presParOf" srcId="{9F46067F-0315-47E8-9D6A-79FF7DAEA729}" destId="{68B3823E-2017-49EF-AADF-0A89A5772415}" srcOrd="0" destOrd="0" presId="urn:microsoft.com/office/officeart/2005/8/layout/list1"/>
    <dgm:cxn modelId="{CF7AE850-FF96-4637-84E2-20F334CFD0E5}" type="presParOf" srcId="{68B3823E-2017-49EF-AADF-0A89A5772415}" destId="{D2DD735C-AEB7-453F-8BAE-A0F615C41F9A}" srcOrd="0" destOrd="0" presId="urn:microsoft.com/office/officeart/2005/8/layout/list1"/>
    <dgm:cxn modelId="{105963D5-7B63-4F8E-9108-19127BCBBEED}" type="presParOf" srcId="{68B3823E-2017-49EF-AADF-0A89A5772415}" destId="{1965E110-3668-418C-B306-F421BF30E4A7}" srcOrd="1" destOrd="0" presId="urn:microsoft.com/office/officeart/2005/8/layout/list1"/>
    <dgm:cxn modelId="{C60D454C-1995-4EF1-A84B-755F12E21EAB}" type="presParOf" srcId="{9F46067F-0315-47E8-9D6A-79FF7DAEA729}" destId="{675AC138-1340-4737-A736-C4F76D1E7ECF}" srcOrd="1" destOrd="0" presId="urn:microsoft.com/office/officeart/2005/8/layout/list1"/>
    <dgm:cxn modelId="{88403B74-ABD2-48FC-8D04-6D98CF7A3B48}" type="presParOf" srcId="{9F46067F-0315-47E8-9D6A-79FF7DAEA729}" destId="{363469D3-39B1-4790-ACE4-FD51798E9A12}" srcOrd="2" destOrd="0" presId="urn:microsoft.com/office/officeart/2005/8/layout/list1"/>
    <dgm:cxn modelId="{2781F996-54F4-4995-8FF3-FB404AD635AE}" type="presParOf" srcId="{9F46067F-0315-47E8-9D6A-79FF7DAEA729}" destId="{89823C2B-D161-4212-990C-6568D3E280F3}" srcOrd="3" destOrd="0" presId="urn:microsoft.com/office/officeart/2005/8/layout/list1"/>
    <dgm:cxn modelId="{21A3D42F-C662-442F-8A50-D2C25D647B45}" type="presParOf" srcId="{9F46067F-0315-47E8-9D6A-79FF7DAEA729}" destId="{C03C2EF1-C706-4E09-8C28-C1C1610C92FB}" srcOrd="4" destOrd="0" presId="urn:microsoft.com/office/officeart/2005/8/layout/list1"/>
    <dgm:cxn modelId="{F9885D25-AE30-4F5F-AEF0-63174DAE5BC4}" type="presParOf" srcId="{C03C2EF1-C706-4E09-8C28-C1C1610C92FB}" destId="{BE682E2F-BFD9-46DC-BA05-E2D270EE927A}" srcOrd="0" destOrd="0" presId="urn:microsoft.com/office/officeart/2005/8/layout/list1"/>
    <dgm:cxn modelId="{40666460-4612-4823-B3BA-A15C09877512}" type="presParOf" srcId="{C03C2EF1-C706-4E09-8C28-C1C1610C92FB}" destId="{359B1F94-74EF-4084-8177-FE18BFDADC2A}" srcOrd="1" destOrd="0" presId="urn:microsoft.com/office/officeart/2005/8/layout/list1"/>
    <dgm:cxn modelId="{530ADC39-5970-42F4-9F92-56E7E9777DF3}" type="presParOf" srcId="{9F46067F-0315-47E8-9D6A-79FF7DAEA729}" destId="{21E0D92D-A247-4540-92CB-07ECF7A9E2F1}" srcOrd="5" destOrd="0" presId="urn:microsoft.com/office/officeart/2005/8/layout/list1"/>
    <dgm:cxn modelId="{BE5586D3-BC90-4533-972F-31FCDC481CAF}" type="presParOf" srcId="{9F46067F-0315-47E8-9D6A-79FF7DAEA729}" destId="{08AE920E-8D13-4562-8AC5-28583D9EC506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6B53A94-B772-4E1C-B7FB-4250ECB033EB}" type="doc">
      <dgm:prSet loTypeId="urn:microsoft.com/office/officeart/2005/8/layout/list1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19E5177-8BBA-4B1C-BD9B-D88AC3290670}">
      <dgm:prSet custT="1"/>
      <dgm:spPr>
        <a:solidFill>
          <a:srgbClr val="004C79"/>
        </a:solidFill>
      </dgm:spPr>
      <dgm:t>
        <a:bodyPr/>
        <a:lstStyle/>
        <a:p>
          <a:r>
            <a:rPr lang="en-US" sz="2400" b="1" dirty="0"/>
            <a:t>Retain with modification </a:t>
          </a:r>
        </a:p>
      </dgm:t>
    </dgm:pt>
    <dgm:pt modelId="{0920B05A-9D03-4FE7-8ADA-4610CB7C502E}" type="parTrans" cxnId="{EAF54173-FE5E-4539-ABB1-38E290ED981E}">
      <dgm:prSet/>
      <dgm:spPr/>
      <dgm:t>
        <a:bodyPr/>
        <a:lstStyle/>
        <a:p>
          <a:endParaRPr lang="en-US"/>
        </a:p>
      </dgm:t>
    </dgm:pt>
    <dgm:pt modelId="{684EE68B-2284-4B1A-9BFF-99F59503D96F}" type="sibTrans" cxnId="{EAF54173-FE5E-4539-ABB1-38E290ED981E}">
      <dgm:prSet/>
      <dgm:spPr/>
      <dgm:t>
        <a:bodyPr/>
        <a:lstStyle/>
        <a:p>
          <a:endParaRPr lang="en-US"/>
        </a:p>
      </dgm:t>
    </dgm:pt>
    <dgm:pt modelId="{F62EA13F-7F13-4C80-A50A-940646D450C1}">
      <dgm:prSet/>
      <dgm:spPr/>
      <dgm:t>
        <a:bodyPr/>
        <a:lstStyle/>
        <a:p>
          <a:r>
            <a:rPr lang="en-US" dirty="0"/>
            <a:t>Rework: removing the reference to device master record (DMR)</a:t>
          </a:r>
        </a:p>
      </dgm:t>
    </dgm:pt>
    <dgm:pt modelId="{05BED9C6-BA89-4276-8A94-C91ADDB0888A}" type="parTrans" cxnId="{D003B325-5B2A-40CA-B594-7379A3034B2F}">
      <dgm:prSet/>
      <dgm:spPr/>
      <dgm:t>
        <a:bodyPr/>
        <a:lstStyle/>
        <a:p>
          <a:endParaRPr lang="en-US"/>
        </a:p>
      </dgm:t>
    </dgm:pt>
    <dgm:pt modelId="{68DF43AC-EDA7-44BA-8B84-7198FC043EA5}" type="sibTrans" cxnId="{D003B325-5B2A-40CA-B594-7379A3034B2F}">
      <dgm:prSet/>
      <dgm:spPr/>
      <dgm:t>
        <a:bodyPr/>
        <a:lstStyle/>
        <a:p>
          <a:endParaRPr lang="en-US"/>
        </a:p>
      </dgm:t>
    </dgm:pt>
    <dgm:pt modelId="{9D77A9DE-4170-4822-B898-A3F3B7878D09}">
      <dgm:prSet custT="1"/>
      <dgm:spPr>
        <a:solidFill>
          <a:srgbClr val="006CA8"/>
        </a:solidFill>
      </dgm:spPr>
      <dgm:t>
        <a:bodyPr/>
        <a:lstStyle/>
        <a:p>
          <a:r>
            <a:rPr lang="en-US" sz="2400" b="1" i="0" baseline="0" dirty="0"/>
            <a:t>Clarify/Supersede</a:t>
          </a:r>
          <a:endParaRPr lang="en-US" sz="2400" b="1" dirty="0"/>
        </a:p>
      </dgm:t>
    </dgm:pt>
    <dgm:pt modelId="{25C115E9-0F02-437C-8711-EB928B3BBA01}" type="parTrans" cxnId="{D6A6FF23-D107-4916-BF68-19426D476956}">
      <dgm:prSet/>
      <dgm:spPr/>
      <dgm:t>
        <a:bodyPr/>
        <a:lstStyle/>
        <a:p>
          <a:endParaRPr lang="en-US"/>
        </a:p>
      </dgm:t>
    </dgm:pt>
    <dgm:pt modelId="{9DE8C047-26EE-411E-8B28-B547CF4A2F13}" type="sibTrans" cxnId="{D6A6FF23-D107-4916-BF68-19426D476956}">
      <dgm:prSet/>
      <dgm:spPr/>
      <dgm:t>
        <a:bodyPr/>
        <a:lstStyle/>
        <a:p>
          <a:endParaRPr lang="en-US"/>
        </a:p>
      </dgm:t>
    </dgm:pt>
    <dgm:pt modelId="{530EC925-73D3-49E6-9795-6DE9FD026EE9}">
      <dgm:prSet/>
      <dgm:spPr/>
      <dgm:t>
        <a:bodyPr/>
        <a:lstStyle/>
        <a:p>
          <a:r>
            <a:rPr lang="en-US" i="1" dirty="0"/>
            <a:t>Medical device---&gt; </a:t>
          </a:r>
          <a:r>
            <a:rPr lang="en-US" b="1" i="0" dirty="0"/>
            <a:t>Device</a:t>
          </a:r>
          <a:endParaRPr lang="en-US" dirty="0"/>
        </a:p>
      </dgm:t>
    </dgm:pt>
    <dgm:pt modelId="{71701B03-7C01-4D1F-990B-285EF64CEA78}" type="parTrans" cxnId="{8A4004FD-AA4C-429C-A655-0C1749D4DE83}">
      <dgm:prSet/>
      <dgm:spPr/>
      <dgm:t>
        <a:bodyPr/>
        <a:lstStyle/>
        <a:p>
          <a:endParaRPr lang="en-US"/>
        </a:p>
      </dgm:t>
    </dgm:pt>
    <dgm:pt modelId="{2675BA2A-C7A9-4219-9767-048EB2653A83}" type="sibTrans" cxnId="{8A4004FD-AA4C-429C-A655-0C1749D4DE83}">
      <dgm:prSet/>
      <dgm:spPr/>
      <dgm:t>
        <a:bodyPr/>
        <a:lstStyle/>
        <a:p>
          <a:endParaRPr lang="en-US"/>
        </a:p>
      </dgm:t>
    </dgm:pt>
    <dgm:pt modelId="{3B5D55C9-C3E7-416F-9FE0-BDD7041E653A}">
      <dgm:prSet/>
      <dgm:spPr/>
      <dgm:t>
        <a:bodyPr/>
        <a:lstStyle/>
        <a:p>
          <a:r>
            <a:rPr lang="en-US" i="1" dirty="0"/>
            <a:t>Labelling---&gt; </a:t>
          </a:r>
          <a:r>
            <a:rPr lang="en-US" b="1" i="0" dirty="0"/>
            <a:t>Labeling</a:t>
          </a:r>
          <a:endParaRPr lang="en-US" dirty="0"/>
        </a:p>
      </dgm:t>
    </dgm:pt>
    <dgm:pt modelId="{832721F2-912A-4C38-823F-E559F60E3D10}" type="parTrans" cxnId="{B2EFF6A0-E853-4A16-BC55-B8134A856086}">
      <dgm:prSet/>
      <dgm:spPr/>
      <dgm:t>
        <a:bodyPr/>
        <a:lstStyle/>
        <a:p>
          <a:endParaRPr lang="en-US"/>
        </a:p>
      </dgm:t>
    </dgm:pt>
    <dgm:pt modelId="{65D97916-0D3A-46F0-B2BC-1EE7AC8B5665}" type="sibTrans" cxnId="{B2EFF6A0-E853-4A16-BC55-B8134A856086}">
      <dgm:prSet/>
      <dgm:spPr/>
      <dgm:t>
        <a:bodyPr/>
        <a:lstStyle/>
        <a:p>
          <a:endParaRPr lang="en-US"/>
        </a:p>
      </dgm:t>
    </dgm:pt>
    <dgm:pt modelId="{034903DB-2A3F-481F-BBC6-61EE3FC1DC1D}">
      <dgm:prSet/>
      <dgm:spPr>
        <a:solidFill>
          <a:srgbClr val="0080C7"/>
        </a:solidFill>
      </dgm:spPr>
      <dgm:t>
        <a:bodyPr/>
        <a:lstStyle/>
        <a:p>
          <a:r>
            <a:rPr lang="en-US" b="1" dirty="0"/>
            <a:t>Add</a:t>
          </a:r>
        </a:p>
      </dgm:t>
    </dgm:pt>
    <dgm:pt modelId="{C6710882-C02D-4E31-8D23-9DE3277F1D7C}" type="parTrans" cxnId="{D507713A-D80D-47A7-AB97-8A0E9BB2D042}">
      <dgm:prSet/>
      <dgm:spPr/>
      <dgm:t>
        <a:bodyPr/>
        <a:lstStyle/>
        <a:p>
          <a:endParaRPr lang="en-US"/>
        </a:p>
      </dgm:t>
    </dgm:pt>
    <dgm:pt modelId="{D2905B0F-964A-4E6E-A12E-B6490CD9F7E7}" type="sibTrans" cxnId="{D507713A-D80D-47A7-AB97-8A0E9BB2D042}">
      <dgm:prSet/>
      <dgm:spPr/>
      <dgm:t>
        <a:bodyPr/>
        <a:lstStyle/>
        <a:p>
          <a:endParaRPr lang="en-US"/>
        </a:p>
      </dgm:t>
    </dgm:pt>
    <dgm:pt modelId="{44705924-517A-416C-9153-491F179D7547}">
      <dgm:prSet/>
      <dgm:spPr/>
      <dgm:t>
        <a:bodyPr/>
        <a:lstStyle/>
        <a:p>
          <a:r>
            <a:rPr lang="en-US" dirty="0"/>
            <a:t>Customer</a:t>
          </a:r>
        </a:p>
      </dgm:t>
    </dgm:pt>
    <dgm:pt modelId="{6138B420-91D5-4FDA-8AC5-4D42F4795CC0}" type="parTrans" cxnId="{D5373D9E-F7F7-46F0-9E69-6DCC525A3F18}">
      <dgm:prSet/>
      <dgm:spPr/>
      <dgm:t>
        <a:bodyPr/>
        <a:lstStyle/>
        <a:p>
          <a:endParaRPr lang="en-US"/>
        </a:p>
      </dgm:t>
    </dgm:pt>
    <dgm:pt modelId="{9CD7BC06-C929-4A11-9F10-78037B89FBC0}" type="sibTrans" cxnId="{D5373D9E-F7F7-46F0-9E69-6DCC525A3F18}">
      <dgm:prSet/>
      <dgm:spPr/>
      <dgm:t>
        <a:bodyPr/>
        <a:lstStyle/>
        <a:p>
          <a:endParaRPr lang="en-US"/>
        </a:p>
      </dgm:t>
    </dgm:pt>
    <dgm:pt modelId="{C72C0AA0-3451-4B16-A739-A741B8ACF95F}">
      <dgm:prSet/>
      <dgm:spPr/>
      <dgm:t>
        <a:bodyPr/>
        <a:lstStyle/>
        <a:p>
          <a:r>
            <a:rPr lang="en-US" dirty="0"/>
            <a:t>Manufacturer</a:t>
          </a:r>
        </a:p>
      </dgm:t>
    </dgm:pt>
    <dgm:pt modelId="{992E6BE7-9C07-4E54-975B-C108B7EBDF3D}" type="parTrans" cxnId="{2925F59A-0BB9-494A-AFA7-2689369DEB45}">
      <dgm:prSet/>
      <dgm:spPr/>
      <dgm:t>
        <a:bodyPr/>
        <a:lstStyle/>
        <a:p>
          <a:endParaRPr lang="en-US"/>
        </a:p>
      </dgm:t>
    </dgm:pt>
    <dgm:pt modelId="{C7CDDC20-B595-40A2-BF73-C7E1C68A7AA1}" type="sibTrans" cxnId="{2925F59A-0BB9-494A-AFA7-2689369DEB45}">
      <dgm:prSet/>
      <dgm:spPr/>
      <dgm:t>
        <a:bodyPr/>
        <a:lstStyle/>
        <a:p>
          <a:endParaRPr lang="en-US"/>
        </a:p>
      </dgm:t>
    </dgm:pt>
    <dgm:pt modelId="{8D577DB3-DEDB-4B06-97F0-F2BF72E7F75A}">
      <dgm:prSet/>
      <dgm:spPr/>
      <dgm:t>
        <a:bodyPr/>
        <a:lstStyle/>
        <a:p>
          <a:r>
            <a:rPr lang="en-US" dirty="0"/>
            <a:t>Process agent</a:t>
          </a:r>
        </a:p>
      </dgm:t>
    </dgm:pt>
    <dgm:pt modelId="{CA0F1065-E131-4A91-86A7-E81FE3EF5964}" type="parTrans" cxnId="{7283D290-9A71-4F2A-B470-0E6C5EC6497F}">
      <dgm:prSet/>
      <dgm:spPr/>
      <dgm:t>
        <a:bodyPr/>
        <a:lstStyle/>
        <a:p>
          <a:endParaRPr lang="en-US"/>
        </a:p>
      </dgm:t>
    </dgm:pt>
    <dgm:pt modelId="{E796E2E6-C41E-410E-8B3B-A19D75235216}" type="sibTrans" cxnId="{7283D290-9A71-4F2A-B470-0E6C5EC6497F}">
      <dgm:prSet/>
      <dgm:spPr/>
      <dgm:t>
        <a:bodyPr/>
        <a:lstStyle/>
        <a:p>
          <a:endParaRPr lang="en-US"/>
        </a:p>
      </dgm:t>
    </dgm:pt>
    <dgm:pt modelId="{24CEE5ED-B233-478E-B9E7-ECCFA78418BA}">
      <dgm:prSet/>
      <dgm:spPr/>
      <dgm:t>
        <a:bodyPr/>
        <a:lstStyle/>
        <a:p>
          <a:r>
            <a:rPr lang="en-US" dirty="0"/>
            <a:t>Product: retaining, but adding ‘service’ to the definition </a:t>
          </a:r>
        </a:p>
      </dgm:t>
    </dgm:pt>
    <dgm:pt modelId="{B83318BB-72EA-4A1B-BC2A-8A08FCD8066B}" type="parTrans" cxnId="{855BFF1B-7BC7-4122-B46D-743E8A838488}">
      <dgm:prSet/>
      <dgm:spPr/>
      <dgm:t>
        <a:bodyPr/>
        <a:lstStyle/>
        <a:p>
          <a:endParaRPr lang="en-US"/>
        </a:p>
      </dgm:t>
    </dgm:pt>
    <dgm:pt modelId="{79A054CA-6C13-4338-889B-719E4FB6C624}" type="sibTrans" cxnId="{855BFF1B-7BC7-4122-B46D-743E8A838488}">
      <dgm:prSet/>
      <dgm:spPr/>
      <dgm:t>
        <a:bodyPr/>
        <a:lstStyle/>
        <a:p>
          <a:endParaRPr lang="en-US"/>
        </a:p>
      </dgm:t>
    </dgm:pt>
    <dgm:pt modelId="{9F46067F-0315-47E8-9D6A-79FF7DAEA729}" type="pres">
      <dgm:prSet presAssocID="{A6B53A94-B772-4E1C-B7FB-4250ECB033EB}" presName="linear" presStyleCnt="0">
        <dgm:presLayoutVars>
          <dgm:dir/>
          <dgm:animLvl val="lvl"/>
          <dgm:resizeHandles val="exact"/>
        </dgm:presLayoutVars>
      </dgm:prSet>
      <dgm:spPr/>
    </dgm:pt>
    <dgm:pt modelId="{68B3823E-2017-49EF-AADF-0A89A5772415}" type="pres">
      <dgm:prSet presAssocID="{D19E5177-8BBA-4B1C-BD9B-D88AC3290670}" presName="parentLin" presStyleCnt="0"/>
      <dgm:spPr/>
    </dgm:pt>
    <dgm:pt modelId="{D2DD735C-AEB7-453F-8BAE-A0F615C41F9A}" type="pres">
      <dgm:prSet presAssocID="{D19E5177-8BBA-4B1C-BD9B-D88AC3290670}" presName="parentLeftMargin" presStyleLbl="node1" presStyleIdx="0" presStyleCnt="3"/>
      <dgm:spPr/>
    </dgm:pt>
    <dgm:pt modelId="{1965E110-3668-418C-B306-F421BF30E4A7}" type="pres">
      <dgm:prSet presAssocID="{D19E5177-8BBA-4B1C-BD9B-D88AC3290670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675AC138-1340-4737-A736-C4F76D1E7ECF}" type="pres">
      <dgm:prSet presAssocID="{D19E5177-8BBA-4B1C-BD9B-D88AC3290670}" presName="negativeSpace" presStyleCnt="0"/>
      <dgm:spPr/>
    </dgm:pt>
    <dgm:pt modelId="{363469D3-39B1-4790-ACE4-FD51798E9A12}" type="pres">
      <dgm:prSet presAssocID="{D19E5177-8BBA-4B1C-BD9B-D88AC3290670}" presName="childText" presStyleLbl="conFgAcc1" presStyleIdx="0" presStyleCnt="3">
        <dgm:presLayoutVars>
          <dgm:bulletEnabled val="1"/>
        </dgm:presLayoutVars>
      </dgm:prSet>
      <dgm:spPr/>
    </dgm:pt>
    <dgm:pt modelId="{89823C2B-D161-4212-990C-6568D3E280F3}" type="pres">
      <dgm:prSet presAssocID="{684EE68B-2284-4B1A-9BFF-99F59503D96F}" presName="spaceBetweenRectangles" presStyleCnt="0"/>
      <dgm:spPr/>
    </dgm:pt>
    <dgm:pt modelId="{C03C2EF1-C706-4E09-8C28-C1C1610C92FB}" type="pres">
      <dgm:prSet presAssocID="{9D77A9DE-4170-4822-B898-A3F3B7878D09}" presName="parentLin" presStyleCnt="0"/>
      <dgm:spPr/>
    </dgm:pt>
    <dgm:pt modelId="{BE682E2F-BFD9-46DC-BA05-E2D270EE927A}" type="pres">
      <dgm:prSet presAssocID="{9D77A9DE-4170-4822-B898-A3F3B7878D09}" presName="parentLeftMargin" presStyleLbl="node1" presStyleIdx="0" presStyleCnt="3"/>
      <dgm:spPr/>
    </dgm:pt>
    <dgm:pt modelId="{359B1F94-74EF-4084-8177-FE18BFDADC2A}" type="pres">
      <dgm:prSet presAssocID="{9D77A9DE-4170-4822-B898-A3F3B7878D09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21E0D92D-A247-4540-92CB-07ECF7A9E2F1}" type="pres">
      <dgm:prSet presAssocID="{9D77A9DE-4170-4822-B898-A3F3B7878D09}" presName="negativeSpace" presStyleCnt="0"/>
      <dgm:spPr/>
    </dgm:pt>
    <dgm:pt modelId="{08AE920E-8D13-4562-8AC5-28583D9EC506}" type="pres">
      <dgm:prSet presAssocID="{9D77A9DE-4170-4822-B898-A3F3B7878D09}" presName="childText" presStyleLbl="conFgAcc1" presStyleIdx="1" presStyleCnt="3">
        <dgm:presLayoutVars>
          <dgm:bulletEnabled val="1"/>
        </dgm:presLayoutVars>
      </dgm:prSet>
      <dgm:spPr/>
    </dgm:pt>
    <dgm:pt modelId="{B101687E-231F-4F6C-8BCA-403FA5B85DC0}" type="pres">
      <dgm:prSet presAssocID="{9DE8C047-26EE-411E-8B28-B547CF4A2F13}" presName="spaceBetweenRectangles" presStyleCnt="0"/>
      <dgm:spPr/>
    </dgm:pt>
    <dgm:pt modelId="{418996BD-1C21-48FB-8453-8E0EE3775445}" type="pres">
      <dgm:prSet presAssocID="{034903DB-2A3F-481F-BBC6-61EE3FC1DC1D}" presName="parentLin" presStyleCnt="0"/>
      <dgm:spPr/>
    </dgm:pt>
    <dgm:pt modelId="{9CACA0C3-4BF0-4AFD-A112-79A9C5A38121}" type="pres">
      <dgm:prSet presAssocID="{034903DB-2A3F-481F-BBC6-61EE3FC1DC1D}" presName="parentLeftMargin" presStyleLbl="node1" presStyleIdx="1" presStyleCnt="3"/>
      <dgm:spPr/>
    </dgm:pt>
    <dgm:pt modelId="{75536FD6-1B3E-4B32-BE11-8B844BCAD893}" type="pres">
      <dgm:prSet presAssocID="{034903DB-2A3F-481F-BBC6-61EE3FC1DC1D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9ED46920-FE8B-4607-88D9-095BA97E16B7}" type="pres">
      <dgm:prSet presAssocID="{034903DB-2A3F-481F-BBC6-61EE3FC1DC1D}" presName="negativeSpace" presStyleCnt="0"/>
      <dgm:spPr/>
    </dgm:pt>
    <dgm:pt modelId="{BD6A21FF-7EB4-4092-A830-499FF4CD0A07}" type="pres">
      <dgm:prSet presAssocID="{034903DB-2A3F-481F-BBC6-61EE3FC1DC1D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855BFF1B-7BC7-4122-B46D-743E8A838488}" srcId="{D19E5177-8BBA-4B1C-BD9B-D88AC3290670}" destId="{24CEE5ED-B233-478E-B9E7-ECCFA78418BA}" srcOrd="1" destOrd="0" parTransId="{B83318BB-72EA-4A1B-BC2A-8A08FCD8066B}" sibTransId="{79A054CA-6C13-4338-889B-719E4FB6C624}"/>
    <dgm:cxn modelId="{D6A6FF23-D107-4916-BF68-19426D476956}" srcId="{A6B53A94-B772-4E1C-B7FB-4250ECB033EB}" destId="{9D77A9DE-4170-4822-B898-A3F3B7878D09}" srcOrd="1" destOrd="0" parTransId="{25C115E9-0F02-437C-8711-EB928B3BBA01}" sibTransId="{9DE8C047-26EE-411E-8B28-B547CF4A2F13}"/>
    <dgm:cxn modelId="{D003B325-5B2A-40CA-B594-7379A3034B2F}" srcId="{D19E5177-8BBA-4B1C-BD9B-D88AC3290670}" destId="{F62EA13F-7F13-4C80-A50A-940646D450C1}" srcOrd="0" destOrd="0" parTransId="{05BED9C6-BA89-4276-8A94-C91ADDB0888A}" sibTransId="{68DF43AC-EDA7-44BA-8B84-7198FC043EA5}"/>
    <dgm:cxn modelId="{D507713A-D80D-47A7-AB97-8A0E9BB2D042}" srcId="{A6B53A94-B772-4E1C-B7FB-4250ECB033EB}" destId="{034903DB-2A3F-481F-BBC6-61EE3FC1DC1D}" srcOrd="2" destOrd="0" parTransId="{C6710882-C02D-4E31-8D23-9DE3277F1D7C}" sibTransId="{D2905B0F-964A-4E6E-A12E-B6490CD9F7E7}"/>
    <dgm:cxn modelId="{1C011D3F-409A-4AA9-B3F4-CC8B7B1F58D9}" type="presOf" srcId="{C72C0AA0-3451-4B16-A739-A741B8ACF95F}" destId="{08AE920E-8D13-4562-8AC5-28583D9EC506}" srcOrd="0" destOrd="2" presId="urn:microsoft.com/office/officeart/2005/8/layout/list1"/>
    <dgm:cxn modelId="{2EDE2844-EF69-4908-B44C-6BB98DFFEA6C}" type="presOf" srcId="{8D577DB3-DEDB-4B06-97F0-F2BF72E7F75A}" destId="{BD6A21FF-7EB4-4092-A830-499FF4CD0A07}" srcOrd="0" destOrd="1" presId="urn:microsoft.com/office/officeart/2005/8/layout/list1"/>
    <dgm:cxn modelId="{271B7D6F-618F-4260-B788-2289264C2DAB}" type="presOf" srcId="{3B5D55C9-C3E7-416F-9FE0-BDD7041E653A}" destId="{08AE920E-8D13-4562-8AC5-28583D9EC506}" srcOrd="0" destOrd="1" presId="urn:microsoft.com/office/officeart/2005/8/layout/list1"/>
    <dgm:cxn modelId="{6A866D71-E047-47AD-9BD2-79DE40C9973E}" type="presOf" srcId="{44705924-517A-416C-9153-491F179D7547}" destId="{BD6A21FF-7EB4-4092-A830-499FF4CD0A07}" srcOrd="0" destOrd="0" presId="urn:microsoft.com/office/officeart/2005/8/layout/list1"/>
    <dgm:cxn modelId="{EAF54173-FE5E-4539-ABB1-38E290ED981E}" srcId="{A6B53A94-B772-4E1C-B7FB-4250ECB033EB}" destId="{D19E5177-8BBA-4B1C-BD9B-D88AC3290670}" srcOrd="0" destOrd="0" parTransId="{0920B05A-9D03-4FE7-8ADA-4610CB7C502E}" sibTransId="{684EE68B-2284-4B1A-9BFF-99F59503D96F}"/>
    <dgm:cxn modelId="{ACDC5959-5113-4A4F-9D18-2DADB84C649B}" type="presOf" srcId="{530EC925-73D3-49E6-9795-6DE9FD026EE9}" destId="{08AE920E-8D13-4562-8AC5-28583D9EC506}" srcOrd="0" destOrd="0" presId="urn:microsoft.com/office/officeart/2005/8/layout/list1"/>
    <dgm:cxn modelId="{2E6C4F7D-3704-4BE8-97DE-A33BCBE5D6B4}" type="presOf" srcId="{24CEE5ED-B233-478E-B9E7-ECCFA78418BA}" destId="{363469D3-39B1-4790-ACE4-FD51798E9A12}" srcOrd="0" destOrd="1" presId="urn:microsoft.com/office/officeart/2005/8/layout/list1"/>
    <dgm:cxn modelId="{A6AD2A7F-63A6-4A3E-A11B-621B1C419B8D}" type="presOf" srcId="{D19E5177-8BBA-4B1C-BD9B-D88AC3290670}" destId="{D2DD735C-AEB7-453F-8BAE-A0F615C41F9A}" srcOrd="0" destOrd="0" presId="urn:microsoft.com/office/officeart/2005/8/layout/list1"/>
    <dgm:cxn modelId="{7283D290-9A71-4F2A-B470-0E6C5EC6497F}" srcId="{034903DB-2A3F-481F-BBC6-61EE3FC1DC1D}" destId="{8D577DB3-DEDB-4B06-97F0-F2BF72E7F75A}" srcOrd="1" destOrd="0" parTransId="{CA0F1065-E131-4A91-86A7-E81FE3EF5964}" sibTransId="{E796E2E6-C41E-410E-8B3B-A19D75235216}"/>
    <dgm:cxn modelId="{2925F59A-0BB9-494A-AFA7-2689369DEB45}" srcId="{9D77A9DE-4170-4822-B898-A3F3B7878D09}" destId="{C72C0AA0-3451-4B16-A739-A741B8ACF95F}" srcOrd="2" destOrd="0" parTransId="{992E6BE7-9C07-4E54-975B-C108B7EBDF3D}" sibTransId="{C7CDDC20-B595-40A2-BF73-C7E1C68A7AA1}"/>
    <dgm:cxn modelId="{D5373D9E-F7F7-46F0-9E69-6DCC525A3F18}" srcId="{034903DB-2A3F-481F-BBC6-61EE3FC1DC1D}" destId="{44705924-517A-416C-9153-491F179D7547}" srcOrd="0" destOrd="0" parTransId="{6138B420-91D5-4FDA-8AC5-4D42F4795CC0}" sibTransId="{9CD7BC06-C929-4A11-9F10-78037B89FBC0}"/>
    <dgm:cxn modelId="{B2EFF6A0-E853-4A16-BC55-B8134A856086}" srcId="{9D77A9DE-4170-4822-B898-A3F3B7878D09}" destId="{3B5D55C9-C3E7-416F-9FE0-BDD7041E653A}" srcOrd="1" destOrd="0" parTransId="{832721F2-912A-4C38-823F-E559F60E3D10}" sibTransId="{65D97916-0D3A-46F0-B2BC-1EE7AC8B5665}"/>
    <dgm:cxn modelId="{C031F7B1-B4D8-4C1D-9A49-B7C75AF18ED7}" type="presOf" srcId="{A6B53A94-B772-4E1C-B7FB-4250ECB033EB}" destId="{9F46067F-0315-47E8-9D6A-79FF7DAEA729}" srcOrd="0" destOrd="0" presId="urn:microsoft.com/office/officeart/2005/8/layout/list1"/>
    <dgm:cxn modelId="{F6817BB7-84C8-4766-87F6-55C242890A4F}" type="presOf" srcId="{034903DB-2A3F-481F-BBC6-61EE3FC1DC1D}" destId="{75536FD6-1B3E-4B32-BE11-8B844BCAD893}" srcOrd="1" destOrd="0" presId="urn:microsoft.com/office/officeart/2005/8/layout/list1"/>
    <dgm:cxn modelId="{F8F877DC-F7BA-4F44-A7DD-79ABA128A01C}" type="presOf" srcId="{034903DB-2A3F-481F-BBC6-61EE3FC1DC1D}" destId="{9CACA0C3-4BF0-4AFD-A112-79A9C5A38121}" srcOrd="0" destOrd="0" presId="urn:microsoft.com/office/officeart/2005/8/layout/list1"/>
    <dgm:cxn modelId="{3EBEA5F2-3868-48BD-9EC4-5D5631129622}" type="presOf" srcId="{F62EA13F-7F13-4C80-A50A-940646D450C1}" destId="{363469D3-39B1-4790-ACE4-FD51798E9A12}" srcOrd="0" destOrd="0" presId="urn:microsoft.com/office/officeart/2005/8/layout/list1"/>
    <dgm:cxn modelId="{730BC9F4-CDAF-4F80-A57E-4FD57BD0A99A}" type="presOf" srcId="{9D77A9DE-4170-4822-B898-A3F3B7878D09}" destId="{BE682E2F-BFD9-46DC-BA05-E2D270EE927A}" srcOrd="0" destOrd="0" presId="urn:microsoft.com/office/officeart/2005/8/layout/list1"/>
    <dgm:cxn modelId="{A17526F7-6CC2-467D-9BEE-AE4E5DAF53B9}" type="presOf" srcId="{9D77A9DE-4170-4822-B898-A3F3B7878D09}" destId="{359B1F94-74EF-4084-8177-FE18BFDADC2A}" srcOrd="1" destOrd="0" presId="urn:microsoft.com/office/officeart/2005/8/layout/list1"/>
    <dgm:cxn modelId="{8A4004FD-AA4C-429C-A655-0C1749D4DE83}" srcId="{9D77A9DE-4170-4822-B898-A3F3B7878D09}" destId="{530EC925-73D3-49E6-9795-6DE9FD026EE9}" srcOrd="0" destOrd="0" parTransId="{71701B03-7C01-4D1F-990B-285EF64CEA78}" sibTransId="{2675BA2A-C7A9-4219-9767-048EB2653A83}"/>
    <dgm:cxn modelId="{9308E5FF-2441-4670-9C3F-8E5E19ABBE38}" type="presOf" srcId="{D19E5177-8BBA-4B1C-BD9B-D88AC3290670}" destId="{1965E110-3668-418C-B306-F421BF30E4A7}" srcOrd="1" destOrd="0" presId="urn:microsoft.com/office/officeart/2005/8/layout/list1"/>
    <dgm:cxn modelId="{D23C5694-0F3D-4896-99E5-727077EE92AA}" type="presParOf" srcId="{9F46067F-0315-47E8-9D6A-79FF7DAEA729}" destId="{68B3823E-2017-49EF-AADF-0A89A5772415}" srcOrd="0" destOrd="0" presId="urn:microsoft.com/office/officeart/2005/8/layout/list1"/>
    <dgm:cxn modelId="{CF7AE850-FF96-4637-84E2-20F334CFD0E5}" type="presParOf" srcId="{68B3823E-2017-49EF-AADF-0A89A5772415}" destId="{D2DD735C-AEB7-453F-8BAE-A0F615C41F9A}" srcOrd="0" destOrd="0" presId="urn:microsoft.com/office/officeart/2005/8/layout/list1"/>
    <dgm:cxn modelId="{105963D5-7B63-4F8E-9108-19127BCBBEED}" type="presParOf" srcId="{68B3823E-2017-49EF-AADF-0A89A5772415}" destId="{1965E110-3668-418C-B306-F421BF30E4A7}" srcOrd="1" destOrd="0" presId="urn:microsoft.com/office/officeart/2005/8/layout/list1"/>
    <dgm:cxn modelId="{C60D454C-1995-4EF1-A84B-755F12E21EAB}" type="presParOf" srcId="{9F46067F-0315-47E8-9D6A-79FF7DAEA729}" destId="{675AC138-1340-4737-A736-C4F76D1E7ECF}" srcOrd="1" destOrd="0" presId="urn:microsoft.com/office/officeart/2005/8/layout/list1"/>
    <dgm:cxn modelId="{88403B74-ABD2-48FC-8D04-6D98CF7A3B48}" type="presParOf" srcId="{9F46067F-0315-47E8-9D6A-79FF7DAEA729}" destId="{363469D3-39B1-4790-ACE4-FD51798E9A12}" srcOrd="2" destOrd="0" presId="urn:microsoft.com/office/officeart/2005/8/layout/list1"/>
    <dgm:cxn modelId="{2781F996-54F4-4995-8FF3-FB404AD635AE}" type="presParOf" srcId="{9F46067F-0315-47E8-9D6A-79FF7DAEA729}" destId="{89823C2B-D161-4212-990C-6568D3E280F3}" srcOrd="3" destOrd="0" presId="urn:microsoft.com/office/officeart/2005/8/layout/list1"/>
    <dgm:cxn modelId="{21A3D42F-C662-442F-8A50-D2C25D647B45}" type="presParOf" srcId="{9F46067F-0315-47E8-9D6A-79FF7DAEA729}" destId="{C03C2EF1-C706-4E09-8C28-C1C1610C92FB}" srcOrd="4" destOrd="0" presId="urn:microsoft.com/office/officeart/2005/8/layout/list1"/>
    <dgm:cxn modelId="{F9885D25-AE30-4F5F-AEF0-63174DAE5BC4}" type="presParOf" srcId="{C03C2EF1-C706-4E09-8C28-C1C1610C92FB}" destId="{BE682E2F-BFD9-46DC-BA05-E2D270EE927A}" srcOrd="0" destOrd="0" presId="urn:microsoft.com/office/officeart/2005/8/layout/list1"/>
    <dgm:cxn modelId="{40666460-4612-4823-B3BA-A15C09877512}" type="presParOf" srcId="{C03C2EF1-C706-4E09-8C28-C1C1610C92FB}" destId="{359B1F94-74EF-4084-8177-FE18BFDADC2A}" srcOrd="1" destOrd="0" presId="urn:microsoft.com/office/officeart/2005/8/layout/list1"/>
    <dgm:cxn modelId="{530ADC39-5970-42F4-9F92-56E7E9777DF3}" type="presParOf" srcId="{9F46067F-0315-47E8-9D6A-79FF7DAEA729}" destId="{21E0D92D-A247-4540-92CB-07ECF7A9E2F1}" srcOrd="5" destOrd="0" presId="urn:microsoft.com/office/officeart/2005/8/layout/list1"/>
    <dgm:cxn modelId="{BE5586D3-BC90-4533-972F-31FCDC481CAF}" type="presParOf" srcId="{9F46067F-0315-47E8-9D6A-79FF7DAEA729}" destId="{08AE920E-8D13-4562-8AC5-28583D9EC506}" srcOrd="6" destOrd="0" presId="urn:microsoft.com/office/officeart/2005/8/layout/list1"/>
    <dgm:cxn modelId="{603BEE94-D970-4B22-8B1D-C1B389F8A56C}" type="presParOf" srcId="{9F46067F-0315-47E8-9D6A-79FF7DAEA729}" destId="{B101687E-231F-4F6C-8BCA-403FA5B85DC0}" srcOrd="7" destOrd="0" presId="urn:microsoft.com/office/officeart/2005/8/layout/list1"/>
    <dgm:cxn modelId="{B72FC1AC-31EA-4B38-AD8C-E87447F575F5}" type="presParOf" srcId="{9F46067F-0315-47E8-9D6A-79FF7DAEA729}" destId="{418996BD-1C21-48FB-8453-8E0EE3775445}" srcOrd="8" destOrd="0" presId="urn:microsoft.com/office/officeart/2005/8/layout/list1"/>
    <dgm:cxn modelId="{B34BA5C2-B0ED-478F-B20A-92831888BFC5}" type="presParOf" srcId="{418996BD-1C21-48FB-8453-8E0EE3775445}" destId="{9CACA0C3-4BF0-4AFD-A112-79A9C5A38121}" srcOrd="0" destOrd="0" presId="urn:microsoft.com/office/officeart/2005/8/layout/list1"/>
    <dgm:cxn modelId="{CE05437D-DA4E-4D36-9846-4F73595D3D1F}" type="presParOf" srcId="{418996BD-1C21-48FB-8453-8E0EE3775445}" destId="{75536FD6-1B3E-4B32-BE11-8B844BCAD893}" srcOrd="1" destOrd="0" presId="urn:microsoft.com/office/officeart/2005/8/layout/list1"/>
    <dgm:cxn modelId="{F655F5A4-7F0D-4E76-BA16-48A4EFD116E2}" type="presParOf" srcId="{9F46067F-0315-47E8-9D6A-79FF7DAEA729}" destId="{9ED46920-FE8B-4607-88D9-095BA97E16B7}" srcOrd="9" destOrd="0" presId="urn:microsoft.com/office/officeart/2005/8/layout/list1"/>
    <dgm:cxn modelId="{36E46A6E-FAB8-4279-A81A-2AAE6FF05629}" type="presParOf" srcId="{9F46067F-0315-47E8-9D6A-79FF7DAEA729}" destId="{BD6A21FF-7EB4-4092-A830-499FF4CD0A07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6B53A94-B772-4E1C-B7FB-4250ECB033EB}" type="doc">
      <dgm:prSet loTypeId="urn:microsoft.com/office/officeart/2005/8/layout/list1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19E5177-8BBA-4B1C-BD9B-D88AC3290670}">
      <dgm:prSet custT="1"/>
      <dgm:spPr>
        <a:solidFill>
          <a:srgbClr val="004C79"/>
        </a:solidFill>
      </dgm:spPr>
      <dgm:t>
        <a:bodyPr/>
        <a:lstStyle/>
        <a:p>
          <a:r>
            <a:rPr lang="en-US" sz="2400" b="1" dirty="0"/>
            <a:t>Organization</a:t>
          </a:r>
        </a:p>
      </dgm:t>
    </dgm:pt>
    <dgm:pt modelId="{0920B05A-9D03-4FE7-8ADA-4610CB7C502E}" type="parTrans" cxnId="{EAF54173-FE5E-4539-ABB1-38E290ED981E}">
      <dgm:prSet/>
      <dgm:spPr/>
      <dgm:t>
        <a:bodyPr/>
        <a:lstStyle/>
        <a:p>
          <a:endParaRPr lang="en-US"/>
        </a:p>
      </dgm:t>
    </dgm:pt>
    <dgm:pt modelId="{684EE68B-2284-4B1A-9BFF-99F59503D96F}" type="sibTrans" cxnId="{EAF54173-FE5E-4539-ABB1-38E290ED981E}">
      <dgm:prSet/>
      <dgm:spPr/>
      <dgm:t>
        <a:bodyPr/>
        <a:lstStyle/>
        <a:p>
          <a:endParaRPr lang="en-US"/>
        </a:p>
      </dgm:t>
    </dgm:pt>
    <dgm:pt modelId="{F62EA13F-7F13-4C80-A50A-940646D450C1}">
      <dgm:prSet/>
      <dgm:spPr/>
      <dgm:t>
        <a:bodyPr/>
        <a:lstStyle/>
        <a:p>
          <a:r>
            <a:rPr lang="en-US"/>
            <a:t>Clarify the term to also include the meaning of the term manufacturer as defined in the proposed §820.3</a:t>
          </a:r>
        </a:p>
      </dgm:t>
    </dgm:pt>
    <dgm:pt modelId="{05BED9C6-BA89-4276-8A94-C91ADDB0888A}" type="parTrans" cxnId="{D003B325-5B2A-40CA-B594-7379A3034B2F}">
      <dgm:prSet/>
      <dgm:spPr/>
      <dgm:t>
        <a:bodyPr/>
        <a:lstStyle/>
        <a:p>
          <a:endParaRPr lang="en-US"/>
        </a:p>
      </dgm:t>
    </dgm:pt>
    <dgm:pt modelId="{68DF43AC-EDA7-44BA-8B84-7198FC043EA5}" type="sibTrans" cxnId="{D003B325-5B2A-40CA-B594-7379A3034B2F}">
      <dgm:prSet/>
      <dgm:spPr/>
      <dgm:t>
        <a:bodyPr/>
        <a:lstStyle/>
        <a:p>
          <a:endParaRPr lang="en-US"/>
        </a:p>
      </dgm:t>
    </dgm:pt>
    <dgm:pt modelId="{9D77A9DE-4170-4822-B898-A3F3B7878D09}">
      <dgm:prSet custT="1"/>
      <dgm:spPr>
        <a:solidFill>
          <a:srgbClr val="006CA8"/>
        </a:solidFill>
      </dgm:spPr>
      <dgm:t>
        <a:bodyPr/>
        <a:lstStyle/>
        <a:p>
          <a:r>
            <a:rPr lang="en-US" sz="2400" b="1" i="0" baseline="0" dirty="0"/>
            <a:t>Safety and Performance</a:t>
          </a:r>
          <a:endParaRPr lang="en-US" sz="2400" b="1" dirty="0"/>
        </a:p>
      </dgm:t>
    </dgm:pt>
    <dgm:pt modelId="{25C115E9-0F02-437C-8711-EB928B3BBA01}" type="parTrans" cxnId="{D6A6FF23-D107-4916-BF68-19426D476956}">
      <dgm:prSet/>
      <dgm:spPr/>
      <dgm:t>
        <a:bodyPr/>
        <a:lstStyle/>
        <a:p>
          <a:endParaRPr lang="en-US"/>
        </a:p>
      </dgm:t>
    </dgm:pt>
    <dgm:pt modelId="{9DE8C047-26EE-411E-8B28-B547CF4A2F13}" type="sibTrans" cxnId="{D6A6FF23-D107-4916-BF68-19426D476956}">
      <dgm:prSet/>
      <dgm:spPr/>
      <dgm:t>
        <a:bodyPr/>
        <a:lstStyle/>
        <a:p>
          <a:endParaRPr lang="en-US"/>
        </a:p>
      </dgm:t>
    </dgm:pt>
    <dgm:pt modelId="{530EC925-73D3-49E6-9795-6DE9FD026EE9}">
      <dgm:prSet/>
      <dgm:spPr/>
      <dgm:t>
        <a:bodyPr/>
        <a:lstStyle/>
        <a:p>
          <a:r>
            <a:rPr lang="en-US"/>
            <a:t>Where safety and performance is used, it shall be construed to mean the same as “safety and effectiveness”</a:t>
          </a:r>
        </a:p>
      </dgm:t>
    </dgm:pt>
    <dgm:pt modelId="{71701B03-7C01-4D1F-990B-285EF64CEA78}" type="parTrans" cxnId="{8A4004FD-AA4C-429C-A655-0C1749D4DE83}">
      <dgm:prSet/>
      <dgm:spPr/>
      <dgm:t>
        <a:bodyPr/>
        <a:lstStyle/>
        <a:p>
          <a:endParaRPr lang="en-US"/>
        </a:p>
      </dgm:t>
    </dgm:pt>
    <dgm:pt modelId="{2675BA2A-C7A9-4219-9767-048EB2653A83}" type="sibTrans" cxnId="{8A4004FD-AA4C-429C-A655-0C1749D4DE83}">
      <dgm:prSet/>
      <dgm:spPr/>
      <dgm:t>
        <a:bodyPr/>
        <a:lstStyle/>
        <a:p>
          <a:endParaRPr lang="en-US"/>
        </a:p>
      </dgm:t>
    </dgm:pt>
    <dgm:pt modelId="{346513C9-DC98-448A-995F-06EE3FC430FA}">
      <dgm:prSet custT="1"/>
      <dgm:spPr>
        <a:solidFill>
          <a:srgbClr val="0080C7"/>
        </a:solidFill>
      </dgm:spPr>
      <dgm:t>
        <a:bodyPr/>
        <a:lstStyle/>
        <a:p>
          <a:r>
            <a:rPr lang="en-US" sz="2400" b="1" i="0" baseline="0" dirty="0"/>
            <a:t>Validation of processes</a:t>
          </a:r>
          <a:endParaRPr lang="en-US" sz="2400" b="1" dirty="0"/>
        </a:p>
      </dgm:t>
    </dgm:pt>
    <dgm:pt modelId="{F29CA525-7200-4D12-B582-92F7B4990F89}" type="parTrans" cxnId="{CE8242A3-4870-476C-859A-F2DCE6BD0706}">
      <dgm:prSet/>
      <dgm:spPr/>
      <dgm:t>
        <a:bodyPr/>
        <a:lstStyle/>
        <a:p>
          <a:endParaRPr lang="en-US"/>
        </a:p>
      </dgm:t>
    </dgm:pt>
    <dgm:pt modelId="{4AC0747A-A301-4E33-A76C-F47BDC1ECAA2}" type="sibTrans" cxnId="{CE8242A3-4870-476C-859A-F2DCE6BD0706}">
      <dgm:prSet/>
      <dgm:spPr/>
      <dgm:t>
        <a:bodyPr/>
        <a:lstStyle/>
        <a:p>
          <a:endParaRPr lang="en-US"/>
        </a:p>
      </dgm:t>
    </dgm:pt>
    <dgm:pt modelId="{82ED3DBC-9766-418C-A036-8EF879FDF5D9}">
      <dgm:prSet/>
      <dgm:spPr/>
      <dgm:t>
        <a:bodyPr/>
        <a:lstStyle/>
        <a:p>
          <a:r>
            <a:rPr lang="en-US"/>
            <a:t>Clarify the term as used in ISO 13485 to refer to “process validation” as defined in the current Part 820</a:t>
          </a:r>
        </a:p>
      </dgm:t>
    </dgm:pt>
    <dgm:pt modelId="{CC349445-1D05-4F25-BCE6-DDA104526514}" type="parTrans" cxnId="{58E76264-EF51-4ECD-909C-C31B4463DCF9}">
      <dgm:prSet/>
      <dgm:spPr/>
      <dgm:t>
        <a:bodyPr/>
        <a:lstStyle/>
        <a:p>
          <a:endParaRPr lang="en-US"/>
        </a:p>
      </dgm:t>
    </dgm:pt>
    <dgm:pt modelId="{BA300826-2874-4B40-A993-6890CD37D3B1}" type="sibTrans" cxnId="{58E76264-EF51-4ECD-909C-C31B4463DCF9}">
      <dgm:prSet/>
      <dgm:spPr/>
      <dgm:t>
        <a:bodyPr/>
        <a:lstStyle/>
        <a:p>
          <a:endParaRPr lang="en-US"/>
        </a:p>
      </dgm:t>
    </dgm:pt>
    <dgm:pt modelId="{9F46067F-0315-47E8-9D6A-79FF7DAEA729}" type="pres">
      <dgm:prSet presAssocID="{A6B53A94-B772-4E1C-B7FB-4250ECB033EB}" presName="linear" presStyleCnt="0">
        <dgm:presLayoutVars>
          <dgm:dir/>
          <dgm:animLvl val="lvl"/>
          <dgm:resizeHandles val="exact"/>
        </dgm:presLayoutVars>
      </dgm:prSet>
      <dgm:spPr/>
    </dgm:pt>
    <dgm:pt modelId="{68B3823E-2017-49EF-AADF-0A89A5772415}" type="pres">
      <dgm:prSet presAssocID="{D19E5177-8BBA-4B1C-BD9B-D88AC3290670}" presName="parentLin" presStyleCnt="0"/>
      <dgm:spPr/>
    </dgm:pt>
    <dgm:pt modelId="{D2DD735C-AEB7-453F-8BAE-A0F615C41F9A}" type="pres">
      <dgm:prSet presAssocID="{D19E5177-8BBA-4B1C-BD9B-D88AC3290670}" presName="parentLeftMargin" presStyleLbl="node1" presStyleIdx="0" presStyleCnt="3"/>
      <dgm:spPr/>
    </dgm:pt>
    <dgm:pt modelId="{1965E110-3668-418C-B306-F421BF30E4A7}" type="pres">
      <dgm:prSet presAssocID="{D19E5177-8BBA-4B1C-BD9B-D88AC3290670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675AC138-1340-4737-A736-C4F76D1E7ECF}" type="pres">
      <dgm:prSet presAssocID="{D19E5177-8BBA-4B1C-BD9B-D88AC3290670}" presName="negativeSpace" presStyleCnt="0"/>
      <dgm:spPr/>
    </dgm:pt>
    <dgm:pt modelId="{363469D3-39B1-4790-ACE4-FD51798E9A12}" type="pres">
      <dgm:prSet presAssocID="{D19E5177-8BBA-4B1C-BD9B-D88AC3290670}" presName="childText" presStyleLbl="conFgAcc1" presStyleIdx="0" presStyleCnt="3">
        <dgm:presLayoutVars>
          <dgm:bulletEnabled val="1"/>
        </dgm:presLayoutVars>
      </dgm:prSet>
      <dgm:spPr/>
    </dgm:pt>
    <dgm:pt modelId="{89823C2B-D161-4212-990C-6568D3E280F3}" type="pres">
      <dgm:prSet presAssocID="{684EE68B-2284-4B1A-9BFF-99F59503D96F}" presName="spaceBetweenRectangles" presStyleCnt="0"/>
      <dgm:spPr/>
    </dgm:pt>
    <dgm:pt modelId="{C03C2EF1-C706-4E09-8C28-C1C1610C92FB}" type="pres">
      <dgm:prSet presAssocID="{9D77A9DE-4170-4822-B898-A3F3B7878D09}" presName="parentLin" presStyleCnt="0"/>
      <dgm:spPr/>
    </dgm:pt>
    <dgm:pt modelId="{BE682E2F-BFD9-46DC-BA05-E2D270EE927A}" type="pres">
      <dgm:prSet presAssocID="{9D77A9DE-4170-4822-B898-A3F3B7878D09}" presName="parentLeftMargin" presStyleLbl="node1" presStyleIdx="0" presStyleCnt="3"/>
      <dgm:spPr/>
    </dgm:pt>
    <dgm:pt modelId="{359B1F94-74EF-4084-8177-FE18BFDADC2A}" type="pres">
      <dgm:prSet presAssocID="{9D77A9DE-4170-4822-B898-A3F3B7878D09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21E0D92D-A247-4540-92CB-07ECF7A9E2F1}" type="pres">
      <dgm:prSet presAssocID="{9D77A9DE-4170-4822-B898-A3F3B7878D09}" presName="negativeSpace" presStyleCnt="0"/>
      <dgm:spPr/>
    </dgm:pt>
    <dgm:pt modelId="{08AE920E-8D13-4562-8AC5-28583D9EC506}" type="pres">
      <dgm:prSet presAssocID="{9D77A9DE-4170-4822-B898-A3F3B7878D09}" presName="childText" presStyleLbl="conFgAcc1" presStyleIdx="1" presStyleCnt="3">
        <dgm:presLayoutVars>
          <dgm:bulletEnabled val="1"/>
        </dgm:presLayoutVars>
      </dgm:prSet>
      <dgm:spPr/>
    </dgm:pt>
    <dgm:pt modelId="{C60CC8FA-B08F-43D0-81A1-359BD5A5E435}" type="pres">
      <dgm:prSet presAssocID="{9DE8C047-26EE-411E-8B28-B547CF4A2F13}" presName="spaceBetweenRectangles" presStyleCnt="0"/>
      <dgm:spPr/>
    </dgm:pt>
    <dgm:pt modelId="{23FF257B-50E6-40FB-9FFF-D08A67B4DB79}" type="pres">
      <dgm:prSet presAssocID="{346513C9-DC98-448A-995F-06EE3FC430FA}" presName="parentLin" presStyleCnt="0"/>
      <dgm:spPr/>
    </dgm:pt>
    <dgm:pt modelId="{51FF7B9B-3150-43C7-85E4-B23E7A1B42ED}" type="pres">
      <dgm:prSet presAssocID="{346513C9-DC98-448A-995F-06EE3FC430FA}" presName="parentLeftMargin" presStyleLbl="node1" presStyleIdx="1" presStyleCnt="3"/>
      <dgm:spPr/>
    </dgm:pt>
    <dgm:pt modelId="{7AD97BA6-CEF5-47FE-A013-BA6FD4A1DC69}" type="pres">
      <dgm:prSet presAssocID="{346513C9-DC98-448A-995F-06EE3FC430FA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1B889A15-7838-4F13-B241-DBBB732A28F2}" type="pres">
      <dgm:prSet presAssocID="{346513C9-DC98-448A-995F-06EE3FC430FA}" presName="negativeSpace" presStyleCnt="0"/>
      <dgm:spPr/>
    </dgm:pt>
    <dgm:pt modelId="{4FA0A6EF-B252-4674-BB1E-CF03CAE97E0F}" type="pres">
      <dgm:prSet presAssocID="{346513C9-DC98-448A-995F-06EE3FC430FA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D6A6FF23-D107-4916-BF68-19426D476956}" srcId="{A6B53A94-B772-4E1C-B7FB-4250ECB033EB}" destId="{9D77A9DE-4170-4822-B898-A3F3B7878D09}" srcOrd="1" destOrd="0" parTransId="{25C115E9-0F02-437C-8711-EB928B3BBA01}" sibTransId="{9DE8C047-26EE-411E-8B28-B547CF4A2F13}"/>
    <dgm:cxn modelId="{D003B325-5B2A-40CA-B594-7379A3034B2F}" srcId="{D19E5177-8BBA-4B1C-BD9B-D88AC3290670}" destId="{F62EA13F-7F13-4C80-A50A-940646D450C1}" srcOrd="0" destOrd="0" parTransId="{05BED9C6-BA89-4276-8A94-C91ADDB0888A}" sibTransId="{68DF43AC-EDA7-44BA-8B84-7198FC043EA5}"/>
    <dgm:cxn modelId="{58E76264-EF51-4ECD-909C-C31B4463DCF9}" srcId="{346513C9-DC98-448A-995F-06EE3FC430FA}" destId="{82ED3DBC-9766-418C-A036-8EF879FDF5D9}" srcOrd="0" destOrd="0" parTransId="{CC349445-1D05-4F25-BCE6-DDA104526514}" sibTransId="{BA300826-2874-4B40-A993-6890CD37D3B1}"/>
    <dgm:cxn modelId="{EAF54173-FE5E-4539-ABB1-38E290ED981E}" srcId="{A6B53A94-B772-4E1C-B7FB-4250ECB033EB}" destId="{D19E5177-8BBA-4B1C-BD9B-D88AC3290670}" srcOrd="0" destOrd="0" parTransId="{0920B05A-9D03-4FE7-8ADA-4610CB7C502E}" sibTransId="{684EE68B-2284-4B1A-9BFF-99F59503D96F}"/>
    <dgm:cxn modelId="{ACDC5959-5113-4A4F-9D18-2DADB84C649B}" type="presOf" srcId="{530EC925-73D3-49E6-9795-6DE9FD026EE9}" destId="{08AE920E-8D13-4562-8AC5-28583D9EC506}" srcOrd="0" destOrd="0" presId="urn:microsoft.com/office/officeart/2005/8/layout/list1"/>
    <dgm:cxn modelId="{A6AD2A7F-63A6-4A3E-A11B-621B1C419B8D}" type="presOf" srcId="{D19E5177-8BBA-4B1C-BD9B-D88AC3290670}" destId="{D2DD735C-AEB7-453F-8BAE-A0F615C41F9A}" srcOrd="0" destOrd="0" presId="urn:microsoft.com/office/officeart/2005/8/layout/list1"/>
    <dgm:cxn modelId="{CE8242A3-4870-476C-859A-F2DCE6BD0706}" srcId="{A6B53A94-B772-4E1C-B7FB-4250ECB033EB}" destId="{346513C9-DC98-448A-995F-06EE3FC430FA}" srcOrd="2" destOrd="0" parTransId="{F29CA525-7200-4D12-B582-92F7B4990F89}" sibTransId="{4AC0747A-A301-4E33-A76C-F47BDC1ECAA2}"/>
    <dgm:cxn modelId="{C031F7B1-B4D8-4C1D-9A49-B7C75AF18ED7}" type="presOf" srcId="{A6B53A94-B772-4E1C-B7FB-4250ECB033EB}" destId="{9F46067F-0315-47E8-9D6A-79FF7DAEA729}" srcOrd="0" destOrd="0" presId="urn:microsoft.com/office/officeart/2005/8/layout/list1"/>
    <dgm:cxn modelId="{B0FE60D6-F546-4028-B775-75668306883A}" type="presOf" srcId="{346513C9-DC98-448A-995F-06EE3FC430FA}" destId="{51FF7B9B-3150-43C7-85E4-B23E7A1B42ED}" srcOrd="0" destOrd="0" presId="urn:microsoft.com/office/officeart/2005/8/layout/list1"/>
    <dgm:cxn modelId="{10D9C1E0-2FA6-492A-B2D8-C138AE1B9BE9}" type="presOf" srcId="{346513C9-DC98-448A-995F-06EE3FC430FA}" destId="{7AD97BA6-CEF5-47FE-A013-BA6FD4A1DC69}" srcOrd="1" destOrd="0" presId="urn:microsoft.com/office/officeart/2005/8/layout/list1"/>
    <dgm:cxn modelId="{26D07CEB-CEB6-4C9C-8E71-42440762F4E3}" type="presOf" srcId="{82ED3DBC-9766-418C-A036-8EF879FDF5D9}" destId="{4FA0A6EF-B252-4674-BB1E-CF03CAE97E0F}" srcOrd="0" destOrd="0" presId="urn:microsoft.com/office/officeart/2005/8/layout/list1"/>
    <dgm:cxn modelId="{3EBEA5F2-3868-48BD-9EC4-5D5631129622}" type="presOf" srcId="{F62EA13F-7F13-4C80-A50A-940646D450C1}" destId="{363469D3-39B1-4790-ACE4-FD51798E9A12}" srcOrd="0" destOrd="0" presId="urn:microsoft.com/office/officeart/2005/8/layout/list1"/>
    <dgm:cxn modelId="{730BC9F4-CDAF-4F80-A57E-4FD57BD0A99A}" type="presOf" srcId="{9D77A9DE-4170-4822-B898-A3F3B7878D09}" destId="{BE682E2F-BFD9-46DC-BA05-E2D270EE927A}" srcOrd="0" destOrd="0" presId="urn:microsoft.com/office/officeart/2005/8/layout/list1"/>
    <dgm:cxn modelId="{A17526F7-6CC2-467D-9BEE-AE4E5DAF53B9}" type="presOf" srcId="{9D77A9DE-4170-4822-B898-A3F3B7878D09}" destId="{359B1F94-74EF-4084-8177-FE18BFDADC2A}" srcOrd="1" destOrd="0" presId="urn:microsoft.com/office/officeart/2005/8/layout/list1"/>
    <dgm:cxn modelId="{8A4004FD-AA4C-429C-A655-0C1749D4DE83}" srcId="{9D77A9DE-4170-4822-B898-A3F3B7878D09}" destId="{530EC925-73D3-49E6-9795-6DE9FD026EE9}" srcOrd="0" destOrd="0" parTransId="{71701B03-7C01-4D1F-990B-285EF64CEA78}" sibTransId="{2675BA2A-C7A9-4219-9767-048EB2653A83}"/>
    <dgm:cxn modelId="{9308E5FF-2441-4670-9C3F-8E5E19ABBE38}" type="presOf" srcId="{D19E5177-8BBA-4B1C-BD9B-D88AC3290670}" destId="{1965E110-3668-418C-B306-F421BF30E4A7}" srcOrd="1" destOrd="0" presId="urn:microsoft.com/office/officeart/2005/8/layout/list1"/>
    <dgm:cxn modelId="{D23C5694-0F3D-4896-99E5-727077EE92AA}" type="presParOf" srcId="{9F46067F-0315-47E8-9D6A-79FF7DAEA729}" destId="{68B3823E-2017-49EF-AADF-0A89A5772415}" srcOrd="0" destOrd="0" presId="urn:microsoft.com/office/officeart/2005/8/layout/list1"/>
    <dgm:cxn modelId="{CF7AE850-FF96-4637-84E2-20F334CFD0E5}" type="presParOf" srcId="{68B3823E-2017-49EF-AADF-0A89A5772415}" destId="{D2DD735C-AEB7-453F-8BAE-A0F615C41F9A}" srcOrd="0" destOrd="0" presId="urn:microsoft.com/office/officeart/2005/8/layout/list1"/>
    <dgm:cxn modelId="{105963D5-7B63-4F8E-9108-19127BCBBEED}" type="presParOf" srcId="{68B3823E-2017-49EF-AADF-0A89A5772415}" destId="{1965E110-3668-418C-B306-F421BF30E4A7}" srcOrd="1" destOrd="0" presId="urn:microsoft.com/office/officeart/2005/8/layout/list1"/>
    <dgm:cxn modelId="{C60D454C-1995-4EF1-A84B-755F12E21EAB}" type="presParOf" srcId="{9F46067F-0315-47E8-9D6A-79FF7DAEA729}" destId="{675AC138-1340-4737-A736-C4F76D1E7ECF}" srcOrd="1" destOrd="0" presId="urn:microsoft.com/office/officeart/2005/8/layout/list1"/>
    <dgm:cxn modelId="{88403B74-ABD2-48FC-8D04-6D98CF7A3B48}" type="presParOf" srcId="{9F46067F-0315-47E8-9D6A-79FF7DAEA729}" destId="{363469D3-39B1-4790-ACE4-FD51798E9A12}" srcOrd="2" destOrd="0" presId="urn:microsoft.com/office/officeart/2005/8/layout/list1"/>
    <dgm:cxn modelId="{2781F996-54F4-4995-8FF3-FB404AD635AE}" type="presParOf" srcId="{9F46067F-0315-47E8-9D6A-79FF7DAEA729}" destId="{89823C2B-D161-4212-990C-6568D3E280F3}" srcOrd="3" destOrd="0" presId="urn:microsoft.com/office/officeart/2005/8/layout/list1"/>
    <dgm:cxn modelId="{21A3D42F-C662-442F-8A50-D2C25D647B45}" type="presParOf" srcId="{9F46067F-0315-47E8-9D6A-79FF7DAEA729}" destId="{C03C2EF1-C706-4E09-8C28-C1C1610C92FB}" srcOrd="4" destOrd="0" presId="urn:microsoft.com/office/officeart/2005/8/layout/list1"/>
    <dgm:cxn modelId="{F9885D25-AE30-4F5F-AEF0-63174DAE5BC4}" type="presParOf" srcId="{C03C2EF1-C706-4E09-8C28-C1C1610C92FB}" destId="{BE682E2F-BFD9-46DC-BA05-E2D270EE927A}" srcOrd="0" destOrd="0" presId="urn:microsoft.com/office/officeart/2005/8/layout/list1"/>
    <dgm:cxn modelId="{40666460-4612-4823-B3BA-A15C09877512}" type="presParOf" srcId="{C03C2EF1-C706-4E09-8C28-C1C1610C92FB}" destId="{359B1F94-74EF-4084-8177-FE18BFDADC2A}" srcOrd="1" destOrd="0" presId="urn:microsoft.com/office/officeart/2005/8/layout/list1"/>
    <dgm:cxn modelId="{530ADC39-5970-42F4-9F92-56E7E9777DF3}" type="presParOf" srcId="{9F46067F-0315-47E8-9D6A-79FF7DAEA729}" destId="{21E0D92D-A247-4540-92CB-07ECF7A9E2F1}" srcOrd="5" destOrd="0" presId="urn:microsoft.com/office/officeart/2005/8/layout/list1"/>
    <dgm:cxn modelId="{BE5586D3-BC90-4533-972F-31FCDC481CAF}" type="presParOf" srcId="{9F46067F-0315-47E8-9D6A-79FF7DAEA729}" destId="{08AE920E-8D13-4562-8AC5-28583D9EC506}" srcOrd="6" destOrd="0" presId="urn:microsoft.com/office/officeart/2005/8/layout/list1"/>
    <dgm:cxn modelId="{791EB8A0-2412-414A-9238-A62A59D8CF2E}" type="presParOf" srcId="{9F46067F-0315-47E8-9D6A-79FF7DAEA729}" destId="{C60CC8FA-B08F-43D0-81A1-359BD5A5E435}" srcOrd="7" destOrd="0" presId="urn:microsoft.com/office/officeart/2005/8/layout/list1"/>
    <dgm:cxn modelId="{EBEE4F01-B3A7-4FDA-B9C1-9FCB3FEC26A0}" type="presParOf" srcId="{9F46067F-0315-47E8-9D6A-79FF7DAEA729}" destId="{23FF257B-50E6-40FB-9FFF-D08A67B4DB79}" srcOrd="8" destOrd="0" presId="urn:microsoft.com/office/officeart/2005/8/layout/list1"/>
    <dgm:cxn modelId="{D0D44923-FC78-41F8-ABBC-466BA50495CD}" type="presParOf" srcId="{23FF257B-50E6-40FB-9FFF-D08A67B4DB79}" destId="{51FF7B9B-3150-43C7-85E4-B23E7A1B42ED}" srcOrd="0" destOrd="0" presId="urn:microsoft.com/office/officeart/2005/8/layout/list1"/>
    <dgm:cxn modelId="{38577D22-2C60-4023-A62A-BD54FFFF86CD}" type="presParOf" srcId="{23FF257B-50E6-40FB-9FFF-D08A67B4DB79}" destId="{7AD97BA6-CEF5-47FE-A013-BA6FD4A1DC69}" srcOrd="1" destOrd="0" presId="urn:microsoft.com/office/officeart/2005/8/layout/list1"/>
    <dgm:cxn modelId="{FF5992CC-C9D9-4FCE-8509-122555D32412}" type="presParOf" srcId="{9F46067F-0315-47E8-9D6A-79FF7DAEA729}" destId="{1B889A15-7838-4F13-B241-DBBB732A28F2}" srcOrd="9" destOrd="0" presId="urn:microsoft.com/office/officeart/2005/8/layout/list1"/>
    <dgm:cxn modelId="{58B87291-D509-430A-9FCA-5CD68C1B0D20}" type="presParOf" srcId="{9F46067F-0315-47E8-9D6A-79FF7DAEA729}" destId="{4FA0A6EF-B252-4674-BB1E-CF03CAE97E0F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8B592B-0823-46A6-A76D-94026B83901B}">
      <dsp:nvSpPr>
        <dsp:cNvPr id="0" name=""/>
        <dsp:cNvSpPr/>
      </dsp:nvSpPr>
      <dsp:spPr>
        <a:xfrm>
          <a:off x="0" y="3180"/>
          <a:ext cx="673157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8DC0FE-E450-4E5F-B7EC-6C9B89EFC952}">
      <dsp:nvSpPr>
        <dsp:cNvPr id="0" name=""/>
        <dsp:cNvSpPr/>
      </dsp:nvSpPr>
      <dsp:spPr>
        <a:xfrm>
          <a:off x="0" y="3180"/>
          <a:ext cx="6725003" cy="21939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tx1"/>
              </a:solidFill>
            </a:rPr>
            <a:t>FDA published the proposed amendment to 21 CFR Part 820: </a:t>
          </a:r>
          <a:r>
            <a:rPr lang="en-US" sz="2100" b="1" kern="1200" dirty="0">
              <a:solidFill>
                <a:schemeClr val="tx1"/>
              </a:solidFill>
            </a:rPr>
            <a:t>Quality Management System Regulation (QMSR) </a:t>
          </a:r>
          <a:r>
            <a:rPr lang="en-US" sz="2100" kern="1200" dirty="0">
              <a:solidFill>
                <a:schemeClr val="tx1"/>
              </a:solidFill>
            </a:rPr>
            <a:t>on February 24, 2022</a:t>
          </a:r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2100" kern="1200" dirty="0">
              <a:hlinkClick xmlns:r="http://schemas.openxmlformats.org/officeDocument/2006/relationships" r:id="rId1"/>
            </a:rPr>
            <a:t>https://www.federalregister.gov/documents/2022/02/23/2022-03227/medical-devices-quality-system-regulation-amendments</a:t>
          </a:r>
          <a:r>
            <a:rPr lang="en-US" altLang="en-US" sz="2100" kern="1200" dirty="0"/>
            <a:t> </a:t>
          </a:r>
          <a:endParaRPr lang="en-US" sz="2100" kern="1200" dirty="0"/>
        </a:p>
      </dsp:txBody>
      <dsp:txXfrm>
        <a:off x="0" y="3180"/>
        <a:ext cx="6725003" cy="2193919"/>
      </dsp:txXfrm>
    </dsp:sp>
    <dsp:sp modelId="{2B596A5A-C623-46D8-93F0-12D4A1F22EBE}">
      <dsp:nvSpPr>
        <dsp:cNvPr id="0" name=""/>
        <dsp:cNvSpPr/>
      </dsp:nvSpPr>
      <dsp:spPr>
        <a:xfrm>
          <a:off x="0" y="2174396"/>
          <a:ext cx="6731577" cy="0"/>
        </a:xfrm>
        <a:prstGeom prst="line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65D765-BDDC-489C-9C41-218155A8196D}">
      <dsp:nvSpPr>
        <dsp:cNvPr id="0" name=""/>
        <dsp:cNvSpPr/>
      </dsp:nvSpPr>
      <dsp:spPr>
        <a:xfrm>
          <a:off x="0" y="1973845"/>
          <a:ext cx="6731577" cy="17736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 dirty="0"/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Revisions to Part 820 replace most of the existing regulation with an incorporation by reference (IBR) to the 2016 edition of International Organization for Standardization (ISO) 13485 - </a:t>
          </a:r>
          <a:r>
            <a:rPr lang="en-US" sz="2100" i="1" kern="1200" dirty="0"/>
            <a:t>Medical Devices - Quality Management Systems - Requirements for Regulatory Purposes</a:t>
          </a:r>
        </a:p>
      </dsp:txBody>
      <dsp:txXfrm>
        <a:off x="0" y="1973845"/>
        <a:ext cx="6731577" cy="1773695"/>
      </dsp:txXfrm>
    </dsp:sp>
    <dsp:sp modelId="{2C78CB92-61F2-470D-84A8-B9D3BDFC4C01}">
      <dsp:nvSpPr>
        <dsp:cNvPr id="0" name=""/>
        <dsp:cNvSpPr/>
      </dsp:nvSpPr>
      <dsp:spPr>
        <a:xfrm>
          <a:off x="0" y="4260191"/>
          <a:ext cx="6731577" cy="0"/>
        </a:xfrm>
        <a:prstGeom prst="line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698845-3A5B-4313-83C4-D25CC4B3775C}">
      <dsp:nvSpPr>
        <dsp:cNvPr id="0" name=""/>
        <dsp:cNvSpPr/>
      </dsp:nvSpPr>
      <dsp:spPr>
        <a:xfrm>
          <a:off x="0" y="3973976"/>
          <a:ext cx="6731577" cy="17736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 dirty="0"/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90-day comment period closed on </a:t>
          </a:r>
          <a:r>
            <a:rPr lang="en-US" sz="2100" b="0" kern="1200" dirty="0">
              <a:solidFill>
                <a:schemeClr val="tx1"/>
              </a:solidFill>
            </a:rPr>
            <a:t>May 24, 2022</a:t>
          </a:r>
          <a:r>
            <a:rPr lang="en-US" sz="2100" kern="1200" dirty="0"/>
            <a:t> </a:t>
          </a:r>
        </a:p>
      </dsp:txBody>
      <dsp:txXfrm>
        <a:off x="0" y="3973976"/>
        <a:ext cx="6731577" cy="177369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DC5F46-1567-4450-8FF3-3800ED8E3C3F}">
      <dsp:nvSpPr>
        <dsp:cNvPr id="0" name=""/>
        <dsp:cNvSpPr/>
      </dsp:nvSpPr>
      <dsp:spPr>
        <a:xfrm>
          <a:off x="-5639321" y="-863273"/>
          <a:ext cx="6714184" cy="6714184"/>
        </a:xfrm>
        <a:prstGeom prst="blockArc">
          <a:avLst>
            <a:gd name="adj1" fmla="val 18900000"/>
            <a:gd name="adj2" fmla="val 2700000"/>
            <a:gd name="adj3" fmla="val 322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57C37E-D413-492B-B0E0-A52F0803F24F}">
      <dsp:nvSpPr>
        <dsp:cNvPr id="0" name=""/>
        <dsp:cNvSpPr/>
      </dsp:nvSpPr>
      <dsp:spPr>
        <a:xfrm>
          <a:off x="562657" y="383449"/>
          <a:ext cx="9271102" cy="7672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043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Simplify and Streamline the Regulation</a:t>
          </a:r>
        </a:p>
      </dsp:txBody>
      <dsp:txXfrm>
        <a:off x="562657" y="383449"/>
        <a:ext cx="9271102" cy="767298"/>
      </dsp:txXfrm>
    </dsp:sp>
    <dsp:sp modelId="{5A11FB47-0EDC-4985-A130-82DCE1424603}">
      <dsp:nvSpPr>
        <dsp:cNvPr id="0" name=""/>
        <dsp:cNvSpPr/>
      </dsp:nvSpPr>
      <dsp:spPr>
        <a:xfrm>
          <a:off x="83096" y="287537"/>
          <a:ext cx="959122" cy="9591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057B12-46F7-4361-99A4-5FC5C6846FD0}">
      <dsp:nvSpPr>
        <dsp:cNvPr id="0" name=""/>
        <dsp:cNvSpPr/>
      </dsp:nvSpPr>
      <dsp:spPr>
        <a:xfrm>
          <a:off x="1002567" y="1534596"/>
          <a:ext cx="8831193" cy="7672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043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2400" kern="1200" dirty="0">
              <a:latin typeface="+mj-lt"/>
            </a:rPr>
            <a:t>Reduce burden on manufacturers</a:t>
          </a:r>
          <a:endParaRPr lang="en-US" sz="2400" kern="1200" dirty="0"/>
        </a:p>
      </dsp:txBody>
      <dsp:txXfrm>
        <a:off x="1002567" y="1534596"/>
        <a:ext cx="8831193" cy="767298"/>
      </dsp:txXfrm>
    </dsp:sp>
    <dsp:sp modelId="{097A7668-AFC4-4560-86C9-8DFD81AF4D8A}">
      <dsp:nvSpPr>
        <dsp:cNvPr id="0" name=""/>
        <dsp:cNvSpPr/>
      </dsp:nvSpPr>
      <dsp:spPr>
        <a:xfrm>
          <a:off x="523006" y="1438683"/>
          <a:ext cx="959122" cy="9591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ED7DA9-7769-4221-8B66-B19DF7E53746}">
      <dsp:nvSpPr>
        <dsp:cNvPr id="0" name=""/>
        <dsp:cNvSpPr/>
      </dsp:nvSpPr>
      <dsp:spPr>
        <a:xfrm>
          <a:off x="1002567" y="2685742"/>
          <a:ext cx="8831193" cy="7672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043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2400" kern="1200" dirty="0">
              <a:latin typeface="+mj-lt"/>
            </a:rPr>
            <a:t>Keep country specific requirements at a minimum</a:t>
          </a:r>
          <a:endParaRPr lang="en-US" sz="2400" kern="1200" dirty="0"/>
        </a:p>
      </dsp:txBody>
      <dsp:txXfrm>
        <a:off x="1002567" y="2685742"/>
        <a:ext cx="8831193" cy="767298"/>
      </dsp:txXfrm>
    </dsp:sp>
    <dsp:sp modelId="{7EA00607-09F2-46D4-B9A6-2E219F94FD3F}">
      <dsp:nvSpPr>
        <dsp:cNvPr id="0" name=""/>
        <dsp:cNvSpPr/>
      </dsp:nvSpPr>
      <dsp:spPr>
        <a:xfrm>
          <a:off x="523006" y="2589830"/>
          <a:ext cx="959122" cy="9591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47B788-4198-4309-8EC0-C37121B38796}">
      <dsp:nvSpPr>
        <dsp:cNvPr id="0" name=""/>
        <dsp:cNvSpPr/>
      </dsp:nvSpPr>
      <dsp:spPr>
        <a:xfrm>
          <a:off x="522235" y="3868594"/>
          <a:ext cx="9271102" cy="7672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043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2400" kern="1200" spc="5" dirty="0">
              <a:effectLst/>
              <a:latin typeface="+mj-lt"/>
              <a:ea typeface="Times New Roman" panose="02020603050405020304" pitchFamily="18" charset="0"/>
            </a:rPr>
            <a:t>Maintain a similar level of assurance in a manufacturer’s quality management system</a:t>
          </a:r>
          <a:endParaRPr lang="en-US" sz="2400" kern="1200" dirty="0"/>
        </a:p>
      </dsp:txBody>
      <dsp:txXfrm>
        <a:off x="522235" y="3868594"/>
        <a:ext cx="9271102" cy="767298"/>
      </dsp:txXfrm>
    </dsp:sp>
    <dsp:sp modelId="{DCE4B43B-E6A1-4F80-BD35-CC58390A740C}">
      <dsp:nvSpPr>
        <dsp:cNvPr id="0" name=""/>
        <dsp:cNvSpPr/>
      </dsp:nvSpPr>
      <dsp:spPr>
        <a:xfrm>
          <a:off x="83096" y="3740977"/>
          <a:ext cx="959122" cy="9591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3469D3-39B1-4790-ACE4-FD51798E9A12}">
      <dsp:nvSpPr>
        <dsp:cNvPr id="0" name=""/>
        <dsp:cNvSpPr/>
      </dsp:nvSpPr>
      <dsp:spPr>
        <a:xfrm>
          <a:off x="0" y="370838"/>
          <a:ext cx="7600127" cy="850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9854" tIns="416560" rIns="589854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Establish</a:t>
          </a:r>
        </a:p>
      </dsp:txBody>
      <dsp:txXfrm>
        <a:off x="0" y="370838"/>
        <a:ext cx="7600127" cy="850500"/>
      </dsp:txXfrm>
    </dsp:sp>
    <dsp:sp modelId="{1965E110-3668-418C-B306-F421BF30E4A7}">
      <dsp:nvSpPr>
        <dsp:cNvPr id="0" name=""/>
        <dsp:cNvSpPr/>
      </dsp:nvSpPr>
      <dsp:spPr>
        <a:xfrm>
          <a:off x="380006" y="75638"/>
          <a:ext cx="5320088" cy="590400"/>
        </a:xfrm>
        <a:prstGeom prst="roundRect">
          <a:avLst/>
        </a:prstGeom>
        <a:solidFill>
          <a:srgbClr val="004C79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1087" tIns="0" rIns="201087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Withdraw</a:t>
          </a:r>
        </a:p>
      </dsp:txBody>
      <dsp:txXfrm>
        <a:off x="408827" y="104459"/>
        <a:ext cx="5262446" cy="532758"/>
      </dsp:txXfrm>
    </dsp:sp>
    <dsp:sp modelId="{08AE920E-8D13-4562-8AC5-28583D9EC506}">
      <dsp:nvSpPr>
        <dsp:cNvPr id="0" name=""/>
        <dsp:cNvSpPr/>
      </dsp:nvSpPr>
      <dsp:spPr>
        <a:xfrm>
          <a:off x="0" y="1624538"/>
          <a:ext cx="7600127" cy="415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9854" tIns="416560" rIns="589854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i="1" kern="1200" dirty="0"/>
            <a:t>Act----&gt; </a:t>
          </a:r>
          <a:r>
            <a:rPr lang="en-US" sz="2000" b="1" i="0" kern="1200" dirty="0"/>
            <a:t>FD&amp;C </a:t>
          </a:r>
          <a:r>
            <a:rPr lang="en-US" sz="2000" b="1" kern="1200" dirty="0"/>
            <a:t>Act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i="1" kern="1200" dirty="0"/>
            <a:t>Management with executive responsibility----&gt; </a:t>
          </a:r>
          <a:r>
            <a:rPr lang="en-US" sz="2000" b="1" i="0" kern="1200" dirty="0"/>
            <a:t>Top Management 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i="1" kern="1200" dirty="0"/>
            <a:t>Process Validation-</a:t>
          </a:r>
          <a:r>
            <a:rPr lang="en-US" sz="2000" i="1" kern="1200" dirty="0">
              <a:sym typeface="Wingdings" panose="05000000000000000000" pitchFamily="2" charset="2"/>
            </a:rPr>
            <a:t>----&gt; </a:t>
          </a:r>
          <a:r>
            <a:rPr lang="en-US" sz="2000" b="1" i="0" kern="1200" dirty="0">
              <a:sym typeface="Wingdings" panose="05000000000000000000" pitchFamily="2" charset="2"/>
            </a:rPr>
            <a:t>Validation of processes 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Finished device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HCT/P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Design validation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Remanufacturer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Nonconformity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Verification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kern="1200" dirty="0"/>
            <a:t>Component</a:t>
          </a:r>
        </a:p>
      </dsp:txBody>
      <dsp:txXfrm>
        <a:off x="0" y="1624538"/>
        <a:ext cx="7600127" cy="4158000"/>
      </dsp:txXfrm>
    </dsp:sp>
    <dsp:sp modelId="{359B1F94-74EF-4084-8177-FE18BFDADC2A}">
      <dsp:nvSpPr>
        <dsp:cNvPr id="0" name=""/>
        <dsp:cNvSpPr/>
      </dsp:nvSpPr>
      <dsp:spPr>
        <a:xfrm>
          <a:off x="380006" y="1329338"/>
          <a:ext cx="5320088" cy="590400"/>
        </a:xfrm>
        <a:prstGeom prst="roundRect">
          <a:avLst/>
        </a:prstGeom>
        <a:solidFill>
          <a:srgbClr val="006CA8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1087" tIns="0" rIns="201087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baseline="0" dirty="0"/>
            <a:t>Retain</a:t>
          </a:r>
          <a:endParaRPr lang="en-US" sz="2400" b="1" kern="1200" dirty="0"/>
        </a:p>
      </dsp:txBody>
      <dsp:txXfrm>
        <a:off x="408827" y="1358159"/>
        <a:ext cx="5262446" cy="53275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3469D3-39B1-4790-ACE4-FD51798E9A12}">
      <dsp:nvSpPr>
        <dsp:cNvPr id="0" name=""/>
        <dsp:cNvSpPr/>
      </dsp:nvSpPr>
      <dsp:spPr>
        <a:xfrm>
          <a:off x="0" y="494296"/>
          <a:ext cx="7600127" cy="15214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9854" tIns="437388" rIns="589854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Rework: removing the reference to device master record (DMR)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Product: retaining, but adding ‘service’ to the definition </a:t>
          </a:r>
        </a:p>
      </dsp:txBody>
      <dsp:txXfrm>
        <a:off x="0" y="494296"/>
        <a:ext cx="7600127" cy="1521449"/>
      </dsp:txXfrm>
    </dsp:sp>
    <dsp:sp modelId="{1965E110-3668-418C-B306-F421BF30E4A7}">
      <dsp:nvSpPr>
        <dsp:cNvPr id="0" name=""/>
        <dsp:cNvSpPr/>
      </dsp:nvSpPr>
      <dsp:spPr>
        <a:xfrm>
          <a:off x="380006" y="184336"/>
          <a:ext cx="5320088" cy="619920"/>
        </a:xfrm>
        <a:prstGeom prst="roundRect">
          <a:avLst/>
        </a:prstGeom>
        <a:solidFill>
          <a:srgbClr val="004C79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1087" tIns="0" rIns="201087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Retain with modification </a:t>
          </a:r>
        </a:p>
      </dsp:txBody>
      <dsp:txXfrm>
        <a:off x="410268" y="214598"/>
        <a:ext cx="5259564" cy="559396"/>
      </dsp:txXfrm>
    </dsp:sp>
    <dsp:sp modelId="{08AE920E-8D13-4562-8AC5-28583D9EC506}">
      <dsp:nvSpPr>
        <dsp:cNvPr id="0" name=""/>
        <dsp:cNvSpPr/>
      </dsp:nvSpPr>
      <dsp:spPr>
        <a:xfrm>
          <a:off x="0" y="2439106"/>
          <a:ext cx="7600127" cy="158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9854" tIns="437388" rIns="589854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i="1" kern="1200" dirty="0"/>
            <a:t>Medical device---&gt; </a:t>
          </a:r>
          <a:r>
            <a:rPr lang="en-US" sz="2100" b="1" i="0" kern="1200" dirty="0"/>
            <a:t>Device</a:t>
          </a:r>
          <a:endParaRPr 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i="1" kern="1200" dirty="0"/>
            <a:t>Labelling---&gt; </a:t>
          </a:r>
          <a:r>
            <a:rPr lang="en-US" sz="2100" b="1" i="0" kern="1200" dirty="0"/>
            <a:t>Labeling</a:t>
          </a:r>
          <a:endParaRPr 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Manufacturer</a:t>
          </a:r>
        </a:p>
      </dsp:txBody>
      <dsp:txXfrm>
        <a:off x="0" y="2439106"/>
        <a:ext cx="7600127" cy="1587600"/>
      </dsp:txXfrm>
    </dsp:sp>
    <dsp:sp modelId="{359B1F94-74EF-4084-8177-FE18BFDADC2A}">
      <dsp:nvSpPr>
        <dsp:cNvPr id="0" name=""/>
        <dsp:cNvSpPr/>
      </dsp:nvSpPr>
      <dsp:spPr>
        <a:xfrm>
          <a:off x="380006" y="2129146"/>
          <a:ext cx="5320088" cy="619920"/>
        </a:xfrm>
        <a:prstGeom prst="roundRect">
          <a:avLst/>
        </a:prstGeom>
        <a:solidFill>
          <a:srgbClr val="006CA8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1087" tIns="0" rIns="201087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baseline="0" dirty="0"/>
            <a:t>Clarify/Supersede</a:t>
          </a:r>
          <a:endParaRPr lang="en-US" sz="2400" b="1" kern="1200" dirty="0"/>
        </a:p>
      </dsp:txBody>
      <dsp:txXfrm>
        <a:off x="410268" y="2159408"/>
        <a:ext cx="5259564" cy="559396"/>
      </dsp:txXfrm>
    </dsp:sp>
    <dsp:sp modelId="{BD6A21FF-7EB4-4092-A830-499FF4CD0A07}">
      <dsp:nvSpPr>
        <dsp:cNvPr id="0" name=""/>
        <dsp:cNvSpPr/>
      </dsp:nvSpPr>
      <dsp:spPr>
        <a:xfrm>
          <a:off x="0" y="4450066"/>
          <a:ext cx="7600127" cy="12237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9854" tIns="437388" rIns="589854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Customer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Process agent</a:t>
          </a:r>
        </a:p>
      </dsp:txBody>
      <dsp:txXfrm>
        <a:off x="0" y="4450066"/>
        <a:ext cx="7600127" cy="1223775"/>
      </dsp:txXfrm>
    </dsp:sp>
    <dsp:sp modelId="{75536FD6-1B3E-4B32-BE11-8B844BCAD893}">
      <dsp:nvSpPr>
        <dsp:cNvPr id="0" name=""/>
        <dsp:cNvSpPr/>
      </dsp:nvSpPr>
      <dsp:spPr>
        <a:xfrm>
          <a:off x="380006" y="4140106"/>
          <a:ext cx="5320088" cy="619920"/>
        </a:xfrm>
        <a:prstGeom prst="roundRect">
          <a:avLst/>
        </a:prstGeom>
        <a:solidFill>
          <a:srgbClr val="0080C7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1087" tIns="0" rIns="201087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Add</a:t>
          </a:r>
        </a:p>
      </dsp:txBody>
      <dsp:txXfrm>
        <a:off x="410268" y="4170368"/>
        <a:ext cx="5259564" cy="55939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3469D3-39B1-4790-ACE4-FD51798E9A12}">
      <dsp:nvSpPr>
        <dsp:cNvPr id="0" name=""/>
        <dsp:cNvSpPr/>
      </dsp:nvSpPr>
      <dsp:spPr>
        <a:xfrm>
          <a:off x="0" y="620904"/>
          <a:ext cx="7600127" cy="1247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9854" tIns="458216" rIns="589854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Clarify the term to also include the meaning of the term manufacturer as defined in the proposed §820.3</a:t>
          </a:r>
        </a:p>
      </dsp:txBody>
      <dsp:txXfrm>
        <a:off x="0" y="620904"/>
        <a:ext cx="7600127" cy="1247400"/>
      </dsp:txXfrm>
    </dsp:sp>
    <dsp:sp modelId="{1965E110-3668-418C-B306-F421BF30E4A7}">
      <dsp:nvSpPr>
        <dsp:cNvPr id="0" name=""/>
        <dsp:cNvSpPr/>
      </dsp:nvSpPr>
      <dsp:spPr>
        <a:xfrm>
          <a:off x="380006" y="296184"/>
          <a:ext cx="5320088" cy="649440"/>
        </a:xfrm>
        <a:prstGeom prst="roundRect">
          <a:avLst/>
        </a:prstGeom>
        <a:solidFill>
          <a:srgbClr val="004C79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1087" tIns="0" rIns="201087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Organization</a:t>
          </a:r>
        </a:p>
      </dsp:txBody>
      <dsp:txXfrm>
        <a:off x="411709" y="327887"/>
        <a:ext cx="5256682" cy="586034"/>
      </dsp:txXfrm>
    </dsp:sp>
    <dsp:sp modelId="{08AE920E-8D13-4562-8AC5-28583D9EC506}">
      <dsp:nvSpPr>
        <dsp:cNvPr id="0" name=""/>
        <dsp:cNvSpPr/>
      </dsp:nvSpPr>
      <dsp:spPr>
        <a:xfrm>
          <a:off x="0" y="2311824"/>
          <a:ext cx="7600127" cy="15592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9854" tIns="458216" rIns="589854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Where safety and performance is used, it shall be construed to mean the same as “safety and effectiveness”</a:t>
          </a:r>
        </a:p>
      </dsp:txBody>
      <dsp:txXfrm>
        <a:off x="0" y="2311824"/>
        <a:ext cx="7600127" cy="1559250"/>
      </dsp:txXfrm>
    </dsp:sp>
    <dsp:sp modelId="{359B1F94-74EF-4084-8177-FE18BFDADC2A}">
      <dsp:nvSpPr>
        <dsp:cNvPr id="0" name=""/>
        <dsp:cNvSpPr/>
      </dsp:nvSpPr>
      <dsp:spPr>
        <a:xfrm>
          <a:off x="380006" y="1987104"/>
          <a:ext cx="5320088" cy="649440"/>
        </a:xfrm>
        <a:prstGeom prst="roundRect">
          <a:avLst/>
        </a:prstGeom>
        <a:solidFill>
          <a:srgbClr val="006CA8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1087" tIns="0" rIns="201087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baseline="0" dirty="0"/>
            <a:t>Safety and Performance</a:t>
          </a:r>
          <a:endParaRPr lang="en-US" sz="2400" b="1" kern="1200" dirty="0"/>
        </a:p>
      </dsp:txBody>
      <dsp:txXfrm>
        <a:off x="411709" y="2018807"/>
        <a:ext cx="5256682" cy="586034"/>
      </dsp:txXfrm>
    </dsp:sp>
    <dsp:sp modelId="{4FA0A6EF-B252-4674-BB1E-CF03CAE97E0F}">
      <dsp:nvSpPr>
        <dsp:cNvPr id="0" name=""/>
        <dsp:cNvSpPr/>
      </dsp:nvSpPr>
      <dsp:spPr>
        <a:xfrm>
          <a:off x="0" y="4314594"/>
          <a:ext cx="7600127" cy="1247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9854" tIns="458216" rIns="589854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Clarify the term as used in ISO 13485 to refer to “process validation” as defined in the current Part 820</a:t>
          </a:r>
        </a:p>
      </dsp:txBody>
      <dsp:txXfrm>
        <a:off x="0" y="4314594"/>
        <a:ext cx="7600127" cy="1247400"/>
      </dsp:txXfrm>
    </dsp:sp>
    <dsp:sp modelId="{7AD97BA6-CEF5-47FE-A013-BA6FD4A1DC69}">
      <dsp:nvSpPr>
        <dsp:cNvPr id="0" name=""/>
        <dsp:cNvSpPr/>
      </dsp:nvSpPr>
      <dsp:spPr>
        <a:xfrm>
          <a:off x="380006" y="3989874"/>
          <a:ext cx="5320088" cy="649440"/>
        </a:xfrm>
        <a:prstGeom prst="roundRect">
          <a:avLst/>
        </a:prstGeom>
        <a:solidFill>
          <a:srgbClr val="0080C7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1087" tIns="0" rIns="201087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baseline="0" dirty="0"/>
            <a:t>Validation of processes</a:t>
          </a:r>
          <a:endParaRPr lang="en-US" sz="2400" b="1" kern="1200" dirty="0"/>
        </a:p>
      </dsp:txBody>
      <dsp:txXfrm>
        <a:off x="411709" y="4021577"/>
        <a:ext cx="5256682" cy="5860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253F346-1FA3-4526-BE54-ACED7B72FD1F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799E8C1-C105-4C94-807E-9BD060C85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1806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F94F1F9-670B-4BD8-A79A-22FF1A005646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0488F4B-C8AB-4DED-82A3-6F6C06D43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650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24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09" indent="-285734" defTabSz="930224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2937" indent="-228587" defTabSz="930224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111" indent="-228587" defTabSz="930224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287" indent="-228587" defTabSz="930224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461" indent="-228587" defTabSz="930224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635" indent="-228587" defTabSz="930224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8811" indent="-228587" defTabSz="930224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5985" indent="-228587" defTabSz="930224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0" marR="0" lvl="0" indent="0" algn="r" defTabSz="9302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6B84DA-5B41-4255-BBE5-8D42BA1E218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pPr marL="0" marR="0" lvl="0" indent="0" algn="r" defTabSz="9302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MS PGothic" pitchFamily="34" charset="-128"/>
              <a:cs typeface="+mn-cs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3166" tIns="46584" rIns="93166" bIns="46584"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77798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dirty="0">
              <a:solidFill>
                <a:srgbClr val="333333"/>
              </a:solidFill>
              <a:effectLst/>
              <a:latin typeface="Georgia" panose="02040502050405020303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36E900-E4D1-4A04-A862-907C0C7DC70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69167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5CC2D3-E27B-46A8-9C13-FBE80658F5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31445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5CC2D3-E27B-46A8-9C13-FBE80658F5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60886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spc="5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88F4B-C8AB-4DED-82A3-6F6C06D43A3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317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spc="5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88F4B-C8AB-4DED-82A3-6F6C06D43A3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9115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88F4B-C8AB-4DED-82A3-6F6C06D43A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9554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88F4B-C8AB-4DED-82A3-6F6C06D43A3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911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>
              <a:highlight>
                <a:srgbClr val="FFFF0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88F4B-C8AB-4DED-82A3-6F6C06D43A3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5139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88F4B-C8AB-4DED-82A3-6F6C06D43A3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271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F8C9E7BF-927E-4603-8A4F-AEEA76EEB0B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2921CECF-077F-4B55-91B6-5A90F86FEB7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id="{9AF52042-DF43-415D-8EFB-7B685864D4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DC8855-88E2-4A68-ADB9-B2CDA612413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F8C9E7BF-927E-4603-8A4F-AEEA76EEB0B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2921CECF-077F-4B55-91B6-5A90F86FEB7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id="{9AF52042-DF43-415D-8EFB-7B685864D4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F9DC8855-88E2-4A68-ADB9-B2CDA6124133}" type="slidenum">
              <a:rPr lang="en-US" altLang="en-US"/>
              <a:pPr/>
              <a:t>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88F4B-C8AB-4DED-82A3-6F6C06D43A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25570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88F4B-C8AB-4DED-82A3-6F6C06D43A3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7098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dirty="0">
              <a:solidFill>
                <a:srgbClr val="333333"/>
              </a:solidFill>
              <a:effectLst/>
              <a:latin typeface="Georgia" panose="02040502050405020303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36E900-E4D1-4A04-A862-907C0C7DC70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5273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>
              <a:solidFill>
                <a:srgbClr val="333333"/>
              </a:solidFill>
              <a:effectLst/>
              <a:latin typeface="Georgia" panose="02040502050405020303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36E900-E4D1-4A04-A862-907C0C7DC70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230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31475" y="6355271"/>
            <a:ext cx="2844800" cy="365125"/>
          </a:xfrm>
        </p:spPr>
        <p:txBody>
          <a:bodyPr/>
          <a:lstStyle/>
          <a:p>
            <a:fld id="{A349544A-F1CD-3844-BFB3-6D230A0137DD}" type="datetimeFigureOut">
              <a:rPr lang="en-US" smtClean="0"/>
              <a:t>6/13/2022</a:t>
            </a:fld>
            <a:endParaRPr lang="en-US" dirty="0"/>
          </a:p>
        </p:txBody>
      </p:sp>
      <p:pic>
        <p:nvPicPr>
          <p:cNvPr id="8" name="Picture 7" descr="FDA_B&amp;W_Primary_log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265" y="261425"/>
            <a:ext cx="3604563" cy="563312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6400" y="6384936"/>
            <a:ext cx="3860800" cy="365125"/>
          </a:xfrm>
        </p:spPr>
        <p:txBody>
          <a:bodyPr/>
          <a:lstStyle/>
          <a:p>
            <a:pPr algn="l"/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www.fda.gov</a:t>
            </a:r>
          </a:p>
        </p:txBody>
      </p:sp>
    </p:spTree>
    <p:extLst>
      <p:ext uri="{BB962C8B-B14F-4D97-AF65-F5344CB8AC3E}">
        <p14:creationId xmlns:p14="http://schemas.microsoft.com/office/powerpoint/2010/main" val="1073698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40321" y="6356361"/>
            <a:ext cx="2844800" cy="365125"/>
          </a:xfrm>
        </p:spPr>
        <p:txBody>
          <a:bodyPr/>
          <a:lstStyle/>
          <a:p>
            <a:fld id="{A349544A-F1CD-3844-BFB3-6D230A0137DD}" type="datetimeFigureOut">
              <a:rPr lang="en-US" smtClean="0"/>
              <a:t>6/13/2022</a:t>
            </a:fld>
            <a:endParaRPr lang="en-US"/>
          </a:p>
        </p:txBody>
      </p:sp>
      <p:pic>
        <p:nvPicPr>
          <p:cNvPr id="7" name="Picture 6" descr="FDA_FullColor_Monogram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078725" y="5167326"/>
            <a:ext cx="620543" cy="990773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-1066696" y="1390350"/>
            <a:ext cx="2895600" cy="486833"/>
          </a:xfrm>
        </p:spPr>
        <p:txBody>
          <a:bodyPr/>
          <a:lstStyle/>
          <a:p>
            <a:pPr algn="l"/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www.fda.gov</a:t>
            </a:r>
          </a:p>
        </p:txBody>
      </p:sp>
      <p:sp>
        <p:nvSpPr>
          <p:cNvPr id="8" name="TextBox 7"/>
          <p:cNvSpPr txBox="1"/>
          <p:nvPr userDrawn="1"/>
        </p:nvSpPr>
        <p:spPr>
          <a:xfrm rot="5400000">
            <a:off x="218095" y="6376218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42D067E6-6582-4AD4-8521-F7089C370E58}" type="slidenum">
              <a:rPr lang="en-US" sz="120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‹#›</a:t>
            </a:fld>
            <a:endParaRPr lang="en-US" sz="1200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31806" y="151030"/>
            <a:ext cx="11150601" cy="9260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38449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667533" y="6354134"/>
            <a:ext cx="2844800" cy="365125"/>
          </a:xfrm>
        </p:spPr>
        <p:txBody>
          <a:bodyPr/>
          <a:lstStyle/>
          <a:p>
            <a:fld id="{A349544A-F1CD-3844-BFB3-6D230A0137DD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6400" y="6384936"/>
            <a:ext cx="3860800" cy="365125"/>
          </a:xfrm>
        </p:spPr>
        <p:txBody>
          <a:bodyPr/>
          <a:lstStyle/>
          <a:p>
            <a:pPr algn="l"/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www.fda.gov</a:t>
            </a:r>
          </a:p>
        </p:txBody>
      </p:sp>
      <p:pic>
        <p:nvPicPr>
          <p:cNvPr id="9" name="Picture 8" descr="FDA_FullColor_Monogram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061949" y="5184035"/>
            <a:ext cx="620543" cy="990773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1521378" y="6409778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42D067E6-6582-4AD4-8521-F7089C370E58}" type="slidenum">
              <a:rPr lang="en-US" sz="120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‹#›</a:t>
            </a:fld>
            <a:endParaRPr lang="en-US" sz="1200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1043237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DA_B&amp;W_Primary_log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981" y="2648612"/>
            <a:ext cx="5598024" cy="87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1470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9863B-770F-4A3C-8137-CF10344494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DD8F62-1F9E-43AC-AF23-0A29A8810C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06D12F-19BD-4A5E-BC03-937FBDC05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9CC1A-3CFF-44CB-A495-FB68324595D8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2A3350-D6F6-4C16-B11E-1B9F9ED01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4024D0-FA59-4DD9-BB95-6A43F7199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129E0-A6D6-4897-8110-5ACFE30957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9733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183B3-E3F3-4C7A-BFE5-246900363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8569F1-C82E-48C1-81F8-80AEB492F7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33EC3-F8EF-4033-A15A-34D59B93E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9CC1A-3CFF-44CB-A495-FB68324595D8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8BACF0-0A7B-4AA1-BC20-CE14AD0B1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DC2300-3F04-4EAA-97F1-17E6606F2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129E0-A6D6-4897-8110-5ACFE30957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4683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029F2-39A8-4085-9F01-DD75CC6DB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676A56-D089-4912-8813-B9C4A4F09A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F77369-6153-4DEF-92AB-08D02526A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9CC1A-3CFF-44CB-A495-FB68324595D8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839E01-2D16-484A-B51D-B8666757A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C1D0C3-47A0-4D58-AB09-B447D9549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129E0-A6D6-4897-8110-5ACFE30957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3844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E0428-FF03-46D3-9008-B315DE627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16A4E9-BD30-4670-97A2-327DF67FF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64C08A-7D28-4CA7-B3EA-C963307391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77D140-234B-4EF0-BFF7-35EA8D545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9CC1A-3CFF-44CB-A495-FB68324595D8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0B4BA6-CAFC-4EB4-AD85-CE3AA4D0B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7866E8-33EC-47FF-9449-16763772B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129E0-A6D6-4897-8110-5ACFE30957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4925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073EE-CE6E-4432-9C5B-AC31B83E0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A6436E-B9BA-48E2-9652-25F70F418A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95F660-B79E-4C81-84D4-F9B2870ADB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71600B-11AC-468A-A0A0-DEA6B17AF4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62D532-783B-4A44-9344-DB93A6E219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23711B-1042-441E-9745-D0326D517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9CC1A-3CFF-44CB-A495-FB68324595D8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F7A931-447A-454F-B6D0-DBCF73988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C37089-DE2B-4424-834F-69642F307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129E0-A6D6-4897-8110-5ACFE30957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2957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648AE-4ED0-45D1-9611-2AAEE8AB5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3E01D2-8308-434D-A7BA-1C7678C3D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9CC1A-3CFF-44CB-A495-FB68324595D8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C7A959-5A00-452F-A398-B863EBF5C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8DD64F-FA2E-495E-9579-62A3A6C70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129E0-A6D6-4897-8110-5ACFE30957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4876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6CAF65-9718-4ABC-B6E9-F64045A22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9CC1A-3CFF-44CB-A495-FB68324595D8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516696-BF84-4F41-92CB-4EDBD5314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EB60BC-4486-416C-ADA6-FDA3167F4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129E0-A6D6-4897-8110-5ACFE30957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451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6" y="151030"/>
            <a:ext cx="10518081" cy="9260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7" y="1221899"/>
            <a:ext cx="11345471" cy="507392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0200" y="6384936"/>
            <a:ext cx="3860800" cy="365125"/>
          </a:xfrm>
        </p:spPr>
        <p:txBody>
          <a:bodyPr/>
          <a:lstStyle/>
          <a:p>
            <a:pPr algn="l"/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www.fda.gov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11521378" y="6409778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42D067E6-6582-4AD4-8521-F7089C370E58}" type="slidenum">
              <a:rPr lang="en-US" sz="120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‹#›</a:t>
            </a:fld>
            <a:endParaRPr lang="en-US" sz="1200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2295440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3D706-7198-4ACA-939C-D7DF5F600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19948-07BC-471D-AC85-6F939A8464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8A4207-A423-4B8B-BDFB-2A61051F3E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0D66B-4AC4-4F2B-9C58-35415EE59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9CC1A-3CFF-44CB-A495-FB68324595D8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B1EAEB-CF03-4F30-A501-1DB7C7B18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0F476B-4BBE-4001-844E-695DF2EBB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129E0-A6D6-4897-8110-5ACFE30957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5214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05969-679A-44AD-B276-7D78B49C2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CD41DB-D1BA-4F59-9806-DDD93E2435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AFC69A-CF04-43B7-BD29-A9A899E54A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B5EC9E-3EB3-43C8-B006-0DE1FAE94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9CC1A-3CFF-44CB-A495-FB68324595D8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582569-21D3-4679-B673-F56923A00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3BD0BA-0A4F-4112-A0CD-F665110BB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129E0-A6D6-4897-8110-5ACFE30957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3608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DFACF-F15A-4661-BF90-EDE1C3D4C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909F7D-E75F-4DE5-94A1-F8CD48846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741BC1-B8CF-4940-AD87-862774196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9CC1A-3CFF-44CB-A495-FB68324595D8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CFC8B9-C0A6-4D46-8D66-973F8FC44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AA3E7C-04E6-40AE-8504-0C4129474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129E0-A6D6-4897-8110-5ACFE30957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1762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BB97055-6694-47EA-BFE6-F53679BABA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18AF03-AC36-4C1A-AF05-4BFB15D446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D85902-7775-466D-A4BC-0B378388D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9CC1A-3CFF-44CB-A495-FB68324595D8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8C4559-E562-46A2-ABC3-E95E3A378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E536FD-27AE-48E8-99CC-896F70CA0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129E0-A6D6-4897-8110-5ACFE30957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1191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31475" y="6355261"/>
            <a:ext cx="2844800" cy="365125"/>
          </a:xfrm>
        </p:spPr>
        <p:txBody>
          <a:bodyPr/>
          <a:lstStyle/>
          <a:p>
            <a:fld id="{C9A82A91-F4C6-4BBD-BFE8-6B02E34B8F8A}" type="datetimeFigureOut">
              <a:rPr lang="en-US" smtClean="0"/>
              <a:t>6/13/2022</a:t>
            </a:fld>
            <a:endParaRPr lang="en-US"/>
          </a:p>
        </p:txBody>
      </p:sp>
      <p:pic>
        <p:nvPicPr>
          <p:cNvPr id="8" name="Picture 7" descr="FDA_B&amp;W_Primary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263" y="261425"/>
            <a:ext cx="3604563" cy="563312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6400" y="6384926"/>
            <a:ext cx="3860800" cy="3651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8452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799" y="1023679"/>
            <a:ext cx="11345471" cy="9260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1" y="2009776"/>
            <a:ext cx="11345471" cy="42860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02200" y="6375401"/>
            <a:ext cx="2844800" cy="365125"/>
          </a:xfrm>
        </p:spPr>
        <p:txBody>
          <a:bodyPr/>
          <a:lstStyle>
            <a:lvl1pPr algn="ctr">
              <a:defRPr/>
            </a:lvl1pPr>
          </a:lstStyle>
          <a:p>
            <a:fld id="{C9A82A91-F4C6-4BBD-BFE8-6B02E34B8F8A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0200" y="6384926"/>
            <a:ext cx="386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521378" y="6409773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42D067E6-6582-4AD4-8521-F7089C370E58}" type="slidenum">
              <a:rPr lang="en-US" sz="120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‹#›</a:t>
            </a:fld>
            <a:endParaRPr lang="en-US" sz="1200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2028072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016500" y="6334126"/>
            <a:ext cx="2844800" cy="365125"/>
          </a:xfrm>
        </p:spPr>
        <p:txBody>
          <a:bodyPr/>
          <a:lstStyle/>
          <a:p>
            <a:fld id="{C9A82A91-F4C6-4BBD-BFE8-6B02E34B8F8A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6400" y="6384926"/>
            <a:ext cx="3860800" cy="3651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0786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13112" y="6349337"/>
            <a:ext cx="2844800" cy="365125"/>
          </a:xfrm>
        </p:spPr>
        <p:txBody>
          <a:bodyPr/>
          <a:lstStyle/>
          <a:p>
            <a:fld id="{C9A82A91-F4C6-4BBD-BFE8-6B02E34B8F8A}" type="datetimeFigureOut">
              <a:rPr lang="en-US" smtClean="0"/>
              <a:t>6/13/2022</a:t>
            </a:fld>
            <a:endParaRPr lang="en-US"/>
          </a:p>
        </p:txBody>
      </p:sp>
      <p:pic>
        <p:nvPicPr>
          <p:cNvPr id="7" name="Picture 6" descr="FDA_FullColor_Monogra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9881" y="269796"/>
            <a:ext cx="827391" cy="743080"/>
          </a:xfrm>
          <a:prstGeom prst="rect">
            <a:avLst/>
          </a:prstGeom>
        </p:spPr>
      </p:pic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6400" y="6384926"/>
            <a:ext cx="386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1521378" y="6409773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42D067E6-6582-4AD4-8521-F7089C370E58}" type="slidenum">
              <a:rPr lang="en-US" sz="120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‹#›</a:t>
            </a:fld>
            <a:endParaRPr lang="en-US" sz="1200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9892461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85743" y="6380337"/>
            <a:ext cx="2844800" cy="365125"/>
          </a:xfrm>
        </p:spPr>
        <p:txBody>
          <a:bodyPr/>
          <a:lstStyle/>
          <a:p>
            <a:fld id="{C9A82A91-F4C6-4BBD-BFE8-6B02E34B8F8A}" type="datetimeFigureOut">
              <a:rPr lang="en-US" smtClean="0"/>
              <a:t>6/13/2022</a:t>
            </a:fld>
            <a:endParaRPr lang="en-US"/>
          </a:p>
        </p:txBody>
      </p:sp>
      <p:pic>
        <p:nvPicPr>
          <p:cNvPr id="8" name="Picture 7" descr="FDA_FullColor_Monogra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9881" y="242500"/>
            <a:ext cx="827391" cy="743080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6400" y="6384926"/>
            <a:ext cx="386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1521378" y="6409773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42D067E6-6582-4AD4-8521-F7089C370E58}" type="slidenum">
              <a:rPr lang="en-US" sz="120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‹#›</a:t>
            </a:fld>
            <a:endParaRPr lang="en-US" sz="1200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9565867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181600" y="6384926"/>
            <a:ext cx="2844800" cy="365125"/>
          </a:xfrm>
        </p:spPr>
        <p:txBody>
          <a:bodyPr/>
          <a:lstStyle/>
          <a:p>
            <a:fld id="{C9A82A91-F4C6-4BBD-BFE8-6B02E34B8F8A}" type="datetimeFigureOut">
              <a:rPr lang="en-US" smtClean="0"/>
              <a:t>6/13/2022</a:t>
            </a:fld>
            <a:endParaRPr lang="en-US"/>
          </a:p>
        </p:txBody>
      </p:sp>
      <p:pic>
        <p:nvPicPr>
          <p:cNvPr id="10" name="Picture 9" descr="FDA_FullColor_Monogra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9881" y="242500"/>
            <a:ext cx="827391" cy="743080"/>
          </a:xfrm>
          <a:prstGeom prst="rect">
            <a:avLst/>
          </a:prstGeom>
        </p:spPr>
      </p:pic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6400" y="6384926"/>
            <a:ext cx="386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1521378" y="6409773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42D067E6-6582-4AD4-8521-F7089C370E58}" type="slidenum">
              <a:rPr lang="en-US" sz="120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‹#›</a:t>
            </a:fld>
            <a:endParaRPr lang="en-US" sz="1200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135497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016500" y="6334136"/>
            <a:ext cx="2844800" cy="365125"/>
          </a:xfrm>
        </p:spPr>
        <p:txBody>
          <a:bodyPr/>
          <a:lstStyle/>
          <a:p>
            <a:fld id="{A349544A-F1CD-3844-BFB3-6D230A0137DD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6400" y="6384936"/>
            <a:ext cx="3860800" cy="365125"/>
          </a:xfrm>
        </p:spPr>
        <p:txBody>
          <a:bodyPr/>
          <a:lstStyle/>
          <a:p>
            <a:pPr algn="l"/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www.fda.gov</a:t>
            </a:r>
          </a:p>
        </p:txBody>
      </p:sp>
    </p:spTree>
    <p:extLst>
      <p:ext uri="{BB962C8B-B14F-4D97-AF65-F5344CB8AC3E}">
        <p14:creationId xmlns:p14="http://schemas.microsoft.com/office/powerpoint/2010/main" val="3893589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794913" y="6391750"/>
            <a:ext cx="2844800" cy="365125"/>
          </a:xfrm>
        </p:spPr>
        <p:txBody>
          <a:bodyPr/>
          <a:lstStyle/>
          <a:p>
            <a:fld id="{C9A82A91-F4C6-4BBD-BFE8-6B02E34B8F8A}" type="datetimeFigureOut">
              <a:rPr lang="en-US" smtClean="0"/>
              <a:t>6/13/2022</a:t>
            </a:fld>
            <a:endParaRPr lang="en-US"/>
          </a:p>
        </p:txBody>
      </p:sp>
      <p:pic>
        <p:nvPicPr>
          <p:cNvPr id="6" name="Picture 5" descr="FDA_FullColor_Monogra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9881" y="242500"/>
            <a:ext cx="827391" cy="743080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6400" y="6384926"/>
            <a:ext cx="386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521378" y="6409773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42D067E6-6582-4AD4-8521-F7089C370E58}" type="slidenum">
              <a:rPr lang="en-US" sz="120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‹#›</a:t>
            </a:fld>
            <a:endParaRPr lang="en-US" sz="1200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2127722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20684" y="6349338"/>
            <a:ext cx="2844800" cy="365125"/>
          </a:xfrm>
        </p:spPr>
        <p:txBody>
          <a:bodyPr/>
          <a:lstStyle/>
          <a:p>
            <a:fld id="{C9A82A91-F4C6-4BBD-BFE8-6B02E34B8F8A}" type="datetimeFigureOut">
              <a:rPr lang="en-US" smtClean="0"/>
              <a:t>6/13/2022</a:t>
            </a:fld>
            <a:endParaRPr lang="en-US"/>
          </a:p>
        </p:txBody>
      </p:sp>
      <p:pic>
        <p:nvPicPr>
          <p:cNvPr id="8" name="Picture 7" descr="FDA_FullColor_Monogra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9881" y="242500"/>
            <a:ext cx="827391" cy="743080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6400" y="6384926"/>
            <a:ext cx="386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1521378" y="6409773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42D067E6-6582-4AD4-8521-F7089C370E58}" type="slidenum">
              <a:rPr lang="en-US" sz="120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‹#›</a:t>
            </a:fld>
            <a:endParaRPr lang="en-US" sz="1200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3351961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58685" y="6384926"/>
            <a:ext cx="2844800" cy="365125"/>
          </a:xfrm>
        </p:spPr>
        <p:txBody>
          <a:bodyPr/>
          <a:lstStyle/>
          <a:p>
            <a:fld id="{C9A82A91-F4C6-4BBD-BFE8-6B02E34B8F8A}" type="datetimeFigureOut">
              <a:rPr lang="en-US" smtClean="0"/>
              <a:t>6/13/2022</a:t>
            </a:fld>
            <a:endParaRPr lang="en-US"/>
          </a:p>
        </p:txBody>
      </p:sp>
      <p:pic>
        <p:nvPicPr>
          <p:cNvPr id="8" name="Picture 7" descr="FDA_FullColor_Monogra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9881" y="242500"/>
            <a:ext cx="827391" cy="743080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6400" y="6384926"/>
            <a:ext cx="386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1521378" y="6409773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42D067E6-6582-4AD4-8521-F7089C370E58}" type="slidenum">
              <a:rPr lang="en-US" sz="120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‹#›</a:t>
            </a:fld>
            <a:endParaRPr lang="en-US" sz="1200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2433665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40321" y="6356351"/>
            <a:ext cx="2844800" cy="365125"/>
          </a:xfrm>
        </p:spPr>
        <p:txBody>
          <a:bodyPr/>
          <a:lstStyle/>
          <a:p>
            <a:fld id="{C9A82A91-F4C6-4BBD-BFE8-6B02E34B8F8A}" type="datetimeFigureOut">
              <a:rPr lang="en-US" smtClean="0"/>
              <a:t>6/13/2022</a:t>
            </a:fld>
            <a:endParaRPr lang="en-US"/>
          </a:p>
        </p:txBody>
      </p:sp>
      <p:pic>
        <p:nvPicPr>
          <p:cNvPr id="7" name="Picture 6" descr="FDA_FullColor_Monogra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078718" y="5167321"/>
            <a:ext cx="620543" cy="990773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-1066696" y="1390340"/>
            <a:ext cx="2895600" cy="486833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 rot="5400000">
            <a:off x="218095" y="6376216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42D067E6-6582-4AD4-8521-F7089C370E58}" type="slidenum">
              <a:rPr lang="en-US" sz="120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‹#›</a:t>
            </a:fld>
            <a:endParaRPr lang="en-US" sz="1200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7067440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667533" y="6354124"/>
            <a:ext cx="2844800" cy="365125"/>
          </a:xfrm>
        </p:spPr>
        <p:txBody>
          <a:bodyPr/>
          <a:lstStyle/>
          <a:p>
            <a:fld id="{C9A82A91-F4C6-4BBD-BFE8-6B02E34B8F8A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6400" y="6384926"/>
            <a:ext cx="3860800" cy="365125"/>
          </a:xfrm>
        </p:spPr>
        <p:txBody>
          <a:bodyPr/>
          <a:lstStyle/>
          <a:p>
            <a:endParaRPr lang="en-US"/>
          </a:p>
        </p:txBody>
      </p:sp>
      <p:pic>
        <p:nvPicPr>
          <p:cNvPr id="9" name="Picture 8" descr="FDA_FullColor_Monogra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061942" y="5184030"/>
            <a:ext cx="620543" cy="9907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521378" y="6409773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42D067E6-6582-4AD4-8521-F7089C370E58}" type="slidenum">
              <a:rPr lang="en-US" sz="120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‹#›</a:t>
            </a:fld>
            <a:endParaRPr lang="en-US" sz="1200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0324773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DA_B&amp;W_Primary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981" y="2648602"/>
            <a:ext cx="5598024" cy="87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4613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Presenter, Title, Office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31475" y="6355260"/>
            <a:ext cx="2844800" cy="365125"/>
          </a:xfrm>
        </p:spPr>
        <p:txBody>
          <a:bodyPr/>
          <a:lstStyle/>
          <a:p>
            <a:fld id="{4BC011C9-11A8-46FD-BC23-DB96E9FABEF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FDA_B&amp;W_Primary_log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729" y="303698"/>
            <a:ext cx="3566489" cy="773263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6400" y="6384926"/>
            <a:ext cx="3860800" cy="365125"/>
          </a:xfrm>
        </p:spPr>
        <p:txBody>
          <a:bodyPr/>
          <a:lstStyle/>
          <a:p>
            <a:pPr algn="l"/>
            <a:endParaRPr lang="en-US" b="1" dirty="0">
              <a:solidFill>
                <a:srgbClr val="1F497D">
                  <a:lumMod val="60000"/>
                  <a:lumOff val="40000"/>
                </a:srgbClr>
              </a:solidFill>
              <a:latin typeface="Helvetica"/>
              <a:cs typeface="Helvetica"/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71F5F-C8AF-484B-B19A-A0CBCE8C77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3316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1" y="1023679"/>
            <a:ext cx="11345471" cy="9260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2" y="2009776"/>
            <a:ext cx="11345471" cy="428604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02200" y="6375400"/>
            <a:ext cx="2844800" cy="365125"/>
          </a:xfrm>
        </p:spPr>
        <p:txBody>
          <a:bodyPr/>
          <a:lstStyle>
            <a:lvl1pPr algn="ctr">
              <a:defRPr/>
            </a:lvl1pPr>
          </a:lstStyle>
          <a:p>
            <a:fld id="{83A51A2A-6973-4819-9B34-2091BD28701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6/13/2022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0200" y="6384926"/>
            <a:ext cx="3860800" cy="365125"/>
          </a:xfrm>
        </p:spPr>
        <p:txBody>
          <a:bodyPr/>
          <a:lstStyle/>
          <a:p>
            <a:pPr algn="l"/>
            <a:endParaRPr lang="en-US" b="1" dirty="0">
              <a:solidFill>
                <a:srgbClr val="1F497D">
                  <a:lumMod val="60000"/>
                  <a:lumOff val="40000"/>
                </a:srgbClr>
              </a:solidFill>
              <a:latin typeface="Helvetica"/>
              <a:cs typeface="Helvetica"/>
            </a:endParaRPr>
          </a:p>
        </p:txBody>
      </p:sp>
      <p:pic>
        <p:nvPicPr>
          <p:cNvPr id="7" name="Picture 6" descr="FDA_FullColor_Monogram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2808" y="242500"/>
            <a:ext cx="584464" cy="743080"/>
          </a:xfrm>
          <a:prstGeom prst="rect">
            <a:avLst/>
          </a:prstGeom>
        </p:spPr>
      </p:pic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71F5F-C8AF-484B-B19A-A0CBCE8C77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5849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016500" y="6334126"/>
            <a:ext cx="2844800" cy="365125"/>
          </a:xfrm>
        </p:spPr>
        <p:txBody>
          <a:bodyPr/>
          <a:lstStyle/>
          <a:p>
            <a:fld id="{4A6CD69C-1ECC-482E-99AC-1F9CB6CD8F1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6400" y="6384926"/>
            <a:ext cx="3860800" cy="365125"/>
          </a:xfrm>
        </p:spPr>
        <p:txBody>
          <a:bodyPr/>
          <a:lstStyle/>
          <a:p>
            <a:pPr algn="l"/>
            <a:endParaRPr lang="en-US" b="1" dirty="0">
              <a:solidFill>
                <a:srgbClr val="1F497D">
                  <a:lumMod val="60000"/>
                  <a:lumOff val="40000"/>
                </a:srgbClr>
              </a:solidFill>
              <a:latin typeface="Helvetica"/>
              <a:cs typeface="Helvetica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71F5F-C8AF-484B-B19A-A0CBCE8C77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5807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13112" y="6349336"/>
            <a:ext cx="2844800" cy="365125"/>
          </a:xfrm>
        </p:spPr>
        <p:txBody>
          <a:bodyPr/>
          <a:lstStyle/>
          <a:p>
            <a:fld id="{B357CC7E-60A7-4CCC-B274-8634C49FE4E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6400" y="6384926"/>
            <a:ext cx="3860800" cy="365125"/>
          </a:xfrm>
        </p:spPr>
        <p:txBody>
          <a:bodyPr/>
          <a:lstStyle/>
          <a:p>
            <a:pPr algn="l"/>
            <a:endParaRPr lang="en-US" b="1" dirty="0">
              <a:solidFill>
                <a:srgbClr val="1F497D">
                  <a:lumMod val="60000"/>
                  <a:lumOff val="40000"/>
                </a:srgbClr>
              </a:solidFill>
              <a:latin typeface="Helvetica"/>
              <a:cs typeface="Helvetica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71F5F-C8AF-484B-B19A-A0CBCE8C77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 descr="FDA_FullColor_Monogram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2808" y="242500"/>
            <a:ext cx="584464" cy="74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707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13112" y="6349347"/>
            <a:ext cx="2844800" cy="365125"/>
          </a:xfrm>
        </p:spPr>
        <p:txBody>
          <a:bodyPr/>
          <a:lstStyle/>
          <a:p>
            <a:fld id="{A349544A-F1CD-3844-BFB3-6D230A0137DD}" type="datetimeFigureOut">
              <a:rPr lang="en-US" smtClean="0"/>
              <a:t>6/13/2022</a:t>
            </a:fld>
            <a:endParaRPr lang="en-US"/>
          </a:p>
        </p:txBody>
      </p:sp>
      <p:pic>
        <p:nvPicPr>
          <p:cNvPr id="7" name="Picture 6" descr="FDA_FullColor_Monogram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9887" y="269796"/>
            <a:ext cx="827391" cy="743080"/>
          </a:xfrm>
          <a:prstGeom prst="rect">
            <a:avLst/>
          </a:prstGeom>
        </p:spPr>
      </p:pic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6400" y="6384936"/>
            <a:ext cx="3860800" cy="365125"/>
          </a:xfrm>
        </p:spPr>
        <p:txBody>
          <a:bodyPr/>
          <a:lstStyle/>
          <a:p>
            <a:pPr algn="l"/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www.fda.gov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1521378" y="6409778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42D067E6-6582-4AD4-8521-F7089C370E58}" type="slidenum">
              <a:rPr lang="en-US" sz="120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‹#›</a:t>
            </a:fld>
            <a:endParaRPr lang="en-US" sz="1200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2498196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85743" y="6380336"/>
            <a:ext cx="2844800" cy="365125"/>
          </a:xfrm>
        </p:spPr>
        <p:txBody>
          <a:bodyPr/>
          <a:lstStyle/>
          <a:p>
            <a:fld id="{1915DB9F-E87E-4C57-9F48-DC6C5A144D9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6400" y="6384926"/>
            <a:ext cx="3860800" cy="365125"/>
          </a:xfrm>
        </p:spPr>
        <p:txBody>
          <a:bodyPr/>
          <a:lstStyle/>
          <a:p>
            <a:pPr algn="l"/>
            <a:endParaRPr lang="en-US" b="1" dirty="0">
              <a:solidFill>
                <a:srgbClr val="1F497D">
                  <a:lumMod val="60000"/>
                  <a:lumOff val="40000"/>
                </a:srgbClr>
              </a:solidFill>
              <a:latin typeface="Helvetica"/>
              <a:cs typeface="Helvetica"/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71F5F-C8AF-484B-B19A-A0CBCE8C77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11" descr="FDA_FullColor_Monogram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2808" y="242500"/>
            <a:ext cx="584464" cy="74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3081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181600" y="6384926"/>
            <a:ext cx="2844800" cy="365125"/>
          </a:xfrm>
        </p:spPr>
        <p:txBody>
          <a:bodyPr/>
          <a:lstStyle/>
          <a:p>
            <a:fld id="{BDE7B315-1642-4F35-83B2-943E5CCB393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6/13/2022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6400" y="6384926"/>
            <a:ext cx="3860800" cy="365125"/>
          </a:xfrm>
        </p:spPr>
        <p:txBody>
          <a:bodyPr/>
          <a:lstStyle/>
          <a:p>
            <a:pPr algn="l"/>
            <a:endParaRPr lang="en-US" b="1" dirty="0">
              <a:solidFill>
                <a:srgbClr val="1F497D">
                  <a:lumMod val="60000"/>
                  <a:lumOff val="40000"/>
                </a:srgbClr>
              </a:solidFill>
              <a:latin typeface="Helvetica"/>
              <a:cs typeface="Helvetica"/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71F5F-C8AF-484B-B19A-A0CBCE8C77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" name="Picture 13" descr="FDA_FullColor_Monogram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2808" y="242500"/>
            <a:ext cx="584464" cy="74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2005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794913" y="6391750"/>
            <a:ext cx="2844800" cy="365125"/>
          </a:xfrm>
        </p:spPr>
        <p:txBody>
          <a:bodyPr/>
          <a:lstStyle/>
          <a:p>
            <a:fld id="{10736BFA-F477-4BA7-8622-3BADA95359A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6400" y="6384926"/>
            <a:ext cx="3860800" cy="365125"/>
          </a:xfrm>
        </p:spPr>
        <p:txBody>
          <a:bodyPr/>
          <a:lstStyle/>
          <a:p>
            <a:pPr algn="l"/>
            <a:endParaRPr lang="en-US" b="1" dirty="0">
              <a:solidFill>
                <a:srgbClr val="1F497D">
                  <a:lumMod val="60000"/>
                  <a:lumOff val="40000"/>
                </a:srgbClr>
              </a:solidFill>
              <a:latin typeface="Helvetica"/>
              <a:cs typeface="Helvetica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71F5F-C8AF-484B-B19A-A0CBCE8C77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 descr="FDA_FullColor_Monogram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2808" y="242500"/>
            <a:ext cx="584464" cy="74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8856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20684" y="6349338"/>
            <a:ext cx="2844800" cy="365125"/>
          </a:xfrm>
        </p:spPr>
        <p:txBody>
          <a:bodyPr/>
          <a:lstStyle/>
          <a:p>
            <a:fld id="{165DF0BD-0F41-4A7F-9152-7A80311E616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6400" y="6384926"/>
            <a:ext cx="3860800" cy="365125"/>
          </a:xfrm>
        </p:spPr>
        <p:txBody>
          <a:bodyPr/>
          <a:lstStyle/>
          <a:p>
            <a:pPr algn="l"/>
            <a:endParaRPr lang="en-US" b="1" dirty="0">
              <a:solidFill>
                <a:srgbClr val="1F497D">
                  <a:lumMod val="60000"/>
                  <a:lumOff val="40000"/>
                </a:srgbClr>
              </a:solidFill>
              <a:latin typeface="Helvetica"/>
              <a:cs typeface="Helvetica"/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71F5F-C8AF-484B-B19A-A0CBCE8C77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11" descr="FDA_FullColor_Monogram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2808" y="242500"/>
            <a:ext cx="584464" cy="74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105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58685" y="6384926"/>
            <a:ext cx="2844800" cy="365125"/>
          </a:xfrm>
        </p:spPr>
        <p:txBody>
          <a:bodyPr/>
          <a:lstStyle/>
          <a:p>
            <a:fld id="{A3DA9641-26AC-4897-AE1E-5D4AC6CA0B8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6400" y="6384926"/>
            <a:ext cx="3860800" cy="365125"/>
          </a:xfrm>
        </p:spPr>
        <p:txBody>
          <a:bodyPr/>
          <a:lstStyle/>
          <a:p>
            <a:pPr algn="l"/>
            <a:endParaRPr lang="en-US" b="1" dirty="0">
              <a:solidFill>
                <a:srgbClr val="1F497D">
                  <a:lumMod val="60000"/>
                  <a:lumOff val="40000"/>
                </a:srgbClr>
              </a:solidFill>
              <a:latin typeface="Helvetica"/>
              <a:cs typeface="Helvetica"/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71F5F-C8AF-484B-B19A-A0CBCE8C77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11" descr="FDA_FullColor_Monogram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2808" y="242500"/>
            <a:ext cx="584464" cy="74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51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40321" y="6356351"/>
            <a:ext cx="2844800" cy="365125"/>
          </a:xfrm>
        </p:spPr>
        <p:txBody>
          <a:bodyPr/>
          <a:lstStyle/>
          <a:p>
            <a:fld id="{56D47527-A9BB-405C-8400-BC4219F3DB2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FDA_FullColor_Monogram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166634" y="5288723"/>
            <a:ext cx="620543" cy="781388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6400" y="6384926"/>
            <a:ext cx="3860800" cy="365125"/>
          </a:xfrm>
        </p:spPr>
        <p:txBody>
          <a:bodyPr/>
          <a:lstStyle/>
          <a:p>
            <a:pPr algn="l"/>
            <a:endParaRPr lang="en-US" b="1" dirty="0">
              <a:solidFill>
                <a:srgbClr val="1F497D">
                  <a:lumMod val="60000"/>
                  <a:lumOff val="40000"/>
                </a:srgbClr>
              </a:solidFill>
              <a:latin typeface="Helvetica"/>
              <a:cs typeface="Helvetica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71F5F-C8AF-484B-B19A-A0CBCE8C77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4993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667533" y="6354124"/>
            <a:ext cx="2844800" cy="365125"/>
          </a:xfrm>
        </p:spPr>
        <p:txBody>
          <a:bodyPr/>
          <a:lstStyle/>
          <a:p>
            <a:fld id="{45502503-2588-490D-B269-79B53C18CD6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6400" y="6384926"/>
            <a:ext cx="3860800" cy="365125"/>
          </a:xfrm>
        </p:spPr>
        <p:txBody>
          <a:bodyPr/>
          <a:lstStyle/>
          <a:p>
            <a:pPr algn="l"/>
            <a:endParaRPr lang="en-US" b="1" dirty="0">
              <a:solidFill>
                <a:srgbClr val="1F497D">
                  <a:lumMod val="60000"/>
                  <a:lumOff val="40000"/>
                </a:srgbClr>
              </a:solidFill>
              <a:latin typeface="Helvetica"/>
              <a:cs typeface="Helvetica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71F5F-C8AF-484B-B19A-A0CBCE8C77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11" descr="FDA_FullColor_Monogram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166634" y="5288723"/>
            <a:ext cx="620543" cy="78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5933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016500" y="6334126"/>
            <a:ext cx="2844800" cy="365125"/>
          </a:xfrm>
        </p:spPr>
        <p:txBody>
          <a:bodyPr/>
          <a:lstStyle/>
          <a:p>
            <a:fld id="{AA9BC03B-E020-454B-990B-639F07137AA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 descr="FDA_B&amp;W_Primary_log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276" y="2648602"/>
            <a:ext cx="4223537" cy="874845"/>
          </a:xfrm>
          <a:prstGeom prst="rect">
            <a:avLst/>
          </a:prstGeom>
        </p:spPr>
      </p:pic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6400" y="6384926"/>
            <a:ext cx="3860800" cy="365125"/>
          </a:xfrm>
        </p:spPr>
        <p:txBody>
          <a:bodyPr/>
          <a:lstStyle/>
          <a:p>
            <a:pPr algn="l"/>
            <a:endParaRPr lang="en-US" b="1" dirty="0">
              <a:solidFill>
                <a:srgbClr val="1F497D">
                  <a:lumMod val="60000"/>
                  <a:lumOff val="40000"/>
                </a:srgbClr>
              </a:solidFill>
              <a:latin typeface="Helvetica"/>
              <a:cs typeface="Helvetica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71F5F-C8AF-484B-B19A-A0CBCE8C77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354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21898"/>
            <a:ext cx="5384800" cy="490426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21902"/>
            <a:ext cx="5384800" cy="490426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85743" y="6380347"/>
            <a:ext cx="2844800" cy="365125"/>
          </a:xfrm>
        </p:spPr>
        <p:txBody>
          <a:bodyPr/>
          <a:lstStyle/>
          <a:p>
            <a:fld id="{A349544A-F1CD-3844-BFB3-6D230A0137DD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6400" y="6384936"/>
            <a:ext cx="3860800" cy="365125"/>
          </a:xfrm>
        </p:spPr>
        <p:txBody>
          <a:bodyPr/>
          <a:lstStyle/>
          <a:p>
            <a:pPr algn="l"/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www.fda.gov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1521378" y="6409778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42D067E6-6582-4AD4-8521-F7089C370E58}" type="slidenum">
              <a:rPr lang="en-US" sz="120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‹#›</a:t>
            </a:fld>
            <a:endParaRPr lang="en-US" sz="1200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31806" y="151030"/>
            <a:ext cx="10518081" cy="9260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81172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5232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852626"/>
            <a:ext cx="5386917" cy="427354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212858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1854994"/>
            <a:ext cx="5389033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181600" y="6384936"/>
            <a:ext cx="2844800" cy="365125"/>
          </a:xfrm>
        </p:spPr>
        <p:txBody>
          <a:bodyPr/>
          <a:lstStyle/>
          <a:p>
            <a:fld id="{A349544A-F1CD-3844-BFB3-6D230A0137DD}" type="datetimeFigureOut">
              <a:rPr lang="en-US" smtClean="0"/>
              <a:t>6/13/2022</a:t>
            </a:fld>
            <a:endParaRPr lang="en-US" dirty="0"/>
          </a:p>
        </p:txBody>
      </p:sp>
      <p:pic>
        <p:nvPicPr>
          <p:cNvPr id="10" name="Picture 9" descr="FDA_FullColor_Monogram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9887" y="242500"/>
            <a:ext cx="827391" cy="743080"/>
          </a:xfrm>
          <a:prstGeom prst="rect">
            <a:avLst/>
          </a:prstGeom>
        </p:spPr>
      </p:pic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6400" y="6384936"/>
            <a:ext cx="3860800" cy="365125"/>
          </a:xfrm>
        </p:spPr>
        <p:txBody>
          <a:bodyPr/>
          <a:lstStyle/>
          <a:p>
            <a:pPr algn="l"/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www.fda.gov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11521378" y="6409778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42D067E6-6582-4AD4-8521-F7089C370E58}" type="slidenum">
              <a:rPr lang="en-US" sz="120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‹#›</a:t>
            </a:fld>
            <a:endParaRPr lang="en-US" sz="1200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31806" y="151030"/>
            <a:ext cx="10518081" cy="9260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0450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794913" y="6391760"/>
            <a:ext cx="2844800" cy="365125"/>
          </a:xfrm>
        </p:spPr>
        <p:txBody>
          <a:bodyPr/>
          <a:lstStyle/>
          <a:p>
            <a:fld id="{A349544A-F1CD-3844-BFB3-6D230A0137DD}" type="datetimeFigureOut">
              <a:rPr lang="en-US" smtClean="0"/>
              <a:t>6/13/2022</a:t>
            </a:fld>
            <a:endParaRPr lang="en-US"/>
          </a:p>
        </p:txBody>
      </p:sp>
      <p:pic>
        <p:nvPicPr>
          <p:cNvPr id="6" name="Picture 5" descr="FDA_FullColor_Monogram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9887" y="242500"/>
            <a:ext cx="827391" cy="743080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6400" y="6384936"/>
            <a:ext cx="3860800" cy="365125"/>
          </a:xfrm>
        </p:spPr>
        <p:txBody>
          <a:bodyPr/>
          <a:lstStyle/>
          <a:p>
            <a:pPr algn="l"/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www.fda.gov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11521378" y="6409778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42D067E6-6582-4AD4-8521-F7089C370E58}" type="slidenum">
              <a:rPr lang="en-US" sz="120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‹#›</a:t>
            </a:fld>
            <a:endParaRPr lang="en-US" sz="1200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31806" y="151030"/>
            <a:ext cx="10518081" cy="9260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50559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20684" y="6349348"/>
            <a:ext cx="2844800" cy="365125"/>
          </a:xfrm>
        </p:spPr>
        <p:txBody>
          <a:bodyPr/>
          <a:lstStyle/>
          <a:p>
            <a:fld id="{A349544A-F1CD-3844-BFB3-6D230A0137DD}" type="datetimeFigureOut">
              <a:rPr lang="en-US" smtClean="0"/>
              <a:t>6/13/2022</a:t>
            </a:fld>
            <a:endParaRPr lang="en-US"/>
          </a:p>
        </p:txBody>
      </p:sp>
      <p:pic>
        <p:nvPicPr>
          <p:cNvPr id="8" name="Picture 7" descr="FDA_FullColor_Monogram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9887" y="242500"/>
            <a:ext cx="827391" cy="743080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6400" y="6384936"/>
            <a:ext cx="3860800" cy="365125"/>
          </a:xfrm>
        </p:spPr>
        <p:txBody>
          <a:bodyPr/>
          <a:lstStyle/>
          <a:p>
            <a:pPr algn="l"/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www.fda.gov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1521378" y="6409778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42D067E6-6582-4AD4-8521-F7089C370E58}" type="slidenum">
              <a:rPr lang="en-US" sz="120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‹#›</a:t>
            </a:fld>
            <a:endParaRPr lang="en-US" sz="1200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850138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58685" y="6384936"/>
            <a:ext cx="2844800" cy="365125"/>
          </a:xfrm>
        </p:spPr>
        <p:txBody>
          <a:bodyPr/>
          <a:lstStyle/>
          <a:p>
            <a:fld id="{A349544A-F1CD-3844-BFB3-6D230A0137DD}" type="datetimeFigureOut">
              <a:rPr lang="en-US" smtClean="0"/>
              <a:t>6/13/2022</a:t>
            </a:fld>
            <a:endParaRPr lang="en-US"/>
          </a:p>
        </p:txBody>
      </p:sp>
      <p:pic>
        <p:nvPicPr>
          <p:cNvPr id="8" name="Picture 7" descr="FDA_FullColor_Monogram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9887" y="242500"/>
            <a:ext cx="827391" cy="743080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6400" y="6384936"/>
            <a:ext cx="3860800" cy="365125"/>
          </a:xfrm>
        </p:spPr>
        <p:txBody>
          <a:bodyPr/>
          <a:lstStyle/>
          <a:p>
            <a:pPr algn="l"/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www.fda.gov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1521378" y="6409778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42D067E6-6582-4AD4-8521-F7089C370E58}" type="slidenum">
              <a:rPr lang="en-US" sz="120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‹#›</a:t>
            </a:fld>
            <a:endParaRPr lang="en-US" sz="1200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251043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49544A-F1CD-3844-BFB3-6D230A0137DD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71F5F-C8AF-484B-B19A-A0CBCE8C77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301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18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83819D-CCB7-4C0A-8868-C6B246DFE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0F189D-E373-487F-B438-5C83B536A5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5E027D-E717-42A5-9D36-3D8A29C458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9CC1A-3CFF-44CB-A495-FB68324595D8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FC3ED-7C9C-47DA-B8CF-49F6410568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FB45B6-E7FA-47F8-AB7E-906E4DA7AE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8129E0-A6D6-4897-8110-5ACFE30957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730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A82A91-F4C6-4BBD-BFE8-6B02E34B8F8A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D83DAD-7333-4360-AFF3-948D24811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561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75B68-8072-4E09-B335-0158625B858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71F5F-C8AF-484B-B19A-A0CBCE8C77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310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hf hdr="0" ftr="0" dt="0"/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3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slideLayout" Target="../slideLayouts/slideLayout14.xml"/><Relationship Id="rId7" Type="http://schemas.openxmlformats.org/officeDocument/2006/relationships/diagramQuickStyle" Target="../diagrams/quickStyle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diagramLayout" Target="../diagrams/layout3.xml"/><Relationship Id="rId11" Type="http://schemas.openxmlformats.org/officeDocument/2006/relationships/image" Target="../media/image3.png"/><Relationship Id="rId5" Type="http://schemas.openxmlformats.org/officeDocument/2006/relationships/diagramData" Target="../diagrams/data3.xml"/><Relationship Id="rId10" Type="http://schemas.openxmlformats.org/officeDocument/2006/relationships/image" Target="../media/image2.jpg"/><Relationship Id="rId4" Type="http://schemas.openxmlformats.org/officeDocument/2006/relationships/notesSlide" Target="../notesSlides/notesSlide8.xml"/><Relationship Id="rId9" Type="http://schemas.microsoft.com/office/2007/relationships/diagramDrawing" Target="../diagrams/drawing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slideLayout" Target="../slideLayouts/slideLayout14.xml"/><Relationship Id="rId7" Type="http://schemas.openxmlformats.org/officeDocument/2006/relationships/diagramQuickStyle" Target="../diagrams/quickStyle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diagramLayout" Target="../diagrams/layout4.xml"/><Relationship Id="rId11" Type="http://schemas.openxmlformats.org/officeDocument/2006/relationships/image" Target="../media/image3.png"/><Relationship Id="rId5" Type="http://schemas.openxmlformats.org/officeDocument/2006/relationships/diagramData" Target="../diagrams/data4.xml"/><Relationship Id="rId10" Type="http://schemas.openxmlformats.org/officeDocument/2006/relationships/image" Target="../media/image2.jpg"/><Relationship Id="rId4" Type="http://schemas.openxmlformats.org/officeDocument/2006/relationships/notesSlide" Target="../notesSlides/notesSlide9.xml"/><Relationship Id="rId9" Type="http://schemas.microsoft.com/office/2007/relationships/diagramDrawing" Target="../diagrams/drawing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slideLayout" Target="../slideLayouts/slideLayout14.xml"/><Relationship Id="rId7" Type="http://schemas.openxmlformats.org/officeDocument/2006/relationships/diagramQuickStyle" Target="../diagrams/quickStyle5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diagramLayout" Target="../diagrams/layout5.xml"/><Relationship Id="rId11" Type="http://schemas.openxmlformats.org/officeDocument/2006/relationships/image" Target="../media/image3.png"/><Relationship Id="rId5" Type="http://schemas.openxmlformats.org/officeDocument/2006/relationships/diagramData" Target="../diagrams/data5.xml"/><Relationship Id="rId10" Type="http://schemas.openxmlformats.org/officeDocument/2006/relationships/image" Target="../media/image2.jpg"/><Relationship Id="rId4" Type="http://schemas.openxmlformats.org/officeDocument/2006/relationships/notesSlide" Target="../notesSlides/notesSlide10.xml"/><Relationship Id="rId9" Type="http://schemas.microsoft.com/office/2007/relationships/diagramDrawing" Target="../diagrams/drawing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jpg"/><Relationship Id="rId5" Type="http://schemas.openxmlformats.org/officeDocument/2006/relationships/hyperlink" Target="https://ibr.ansi.org/" TargetMode="External"/><Relationship Id="rId4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3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.jpg"/><Relationship Id="rId5" Type="http://schemas.openxmlformats.org/officeDocument/2006/relationships/slideLayout" Target="../slideLayouts/slideLayout38.xml"/><Relationship Id="rId4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Layout" Target="../diagrams/layout1.xml"/><Relationship Id="rId11" Type="http://schemas.openxmlformats.org/officeDocument/2006/relationships/image" Target="../media/image2.jpg"/><Relationship Id="rId5" Type="http://schemas.openxmlformats.org/officeDocument/2006/relationships/diagramData" Target="../diagrams/data1.xml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2.xml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jp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jp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jp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5.xml"/><Relationship Id="rId7" Type="http://schemas.openxmlformats.org/officeDocument/2006/relationships/diagramQuickStyle" Target="../diagrams/quickStyle2.xml"/><Relationship Id="rId12" Type="http://schemas.openxmlformats.org/officeDocument/2006/relationships/image" Target="../media/image2.jp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diagramLayout" Target="../diagrams/layout2.xml"/><Relationship Id="rId11" Type="http://schemas.openxmlformats.org/officeDocument/2006/relationships/image" Target="../media/image7.svg"/><Relationship Id="rId5" Type="http://schemas.openxmlformats.org/officeDocument/2006/relationships/diagramData" Target="../diagrams/data2.xml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6.xml"/><Relationship Id="rId9" Type="http://schemas.microsoft.com/office/2007/relationships/diagramDrawing" Target="../diagrams/drawing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0" y="2008096"/>
            <a:ext cx="12192000" cy="905435"/>
          </a:xfrm>
        </p:spPr>
        <p:txBody>
          <a:bodyPr>
            <a:noAutofit/>
          </a:bodyPr>
          <a:lstStyle/>
          <a:p>
            <a:br>
              <a:rPr lang="en-US" altLang="en-US" sz="5333" b="1" dirty="0"/>
            </a:br>
            <a:br>
              <a:rPr lang="en-US" altLang="en-US" sz="5333" b="1" dirty="0"/>
            </a:br>
            <a:r>
              <a:rPr lang="en-US" sz="4800" b="1" dirty="0">
                <a:latin typeface="+mn-lt"/>
              </a:rPr>
              <a:t>Overview: US FDA Proposed Rule</a:t>
            </a:r>
            <a:br>
              <a:rPr lang="en-US" sz="4800" b="1" dirty="0">
                <a:latin typeface="+mn-lt"/>
              </a:rPr>
            </a:br>
            <a:r>
              <a:rPr lang="en-US" sz="4800" b="1" dirty="0">
                <a:latin typeface="+mn-lt"/>
              </a:rPr>
              <a:t>Quality Management System Regulation </a:t>
            </a:r>
            <a:br>
              <a:rPr lang="en-US" altLang="en-US" sz="4800" b="1" dirty="0"/>
            </a:br>
            <a:br>
              <a:rPr lang="en-US" altLang="en-US" sz="5333" b="1" dirty="0"/>
            </a:br>
            <a:endParaRPr lang="en-US" altLang="en-US" sz="5333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318A4A-7F94-412F-8FB2-34EF7C4C2BE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30305" y="3012142"/>
            <a:ext cx="11295531" cy="3594847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endParaRPr lang="en-US" sz="2667" b="1" dirty="0">
              <a:solidFill>
                <a:schemeClr val="tx1"/>
              </a:solidFill>
              <a:latin typeface="+mj-lt"/>
              <a:cs typeface="Arial" charset="0"/>
            </a:endParaRPr>
          </a:p>
          <a:p>
            <a:pPr>
              <a:spcBef>
                <a:spcPts val="0"/>
              </a:spcBef>
            </a:pPr>
            <a:endParaRPr lang="en-US" sz="2667" b="1" dirty="0">
              <a:solidFill>
                <a:schemeClr val="tx1"/>
              </a:solidFill>
              <a:latin typeface="+mj-lt"/>
              <a:cs typeface="Arial" charset="0"/>
            </a:endParaRPr>
          </a:p>
          <a:p>
            <a:pPr>
              <a:spcBef>
                <a:spcPts val="0"/>
              </a:spcBef>
            </a:pPr>
            <a:endParaRPr lang="en-US" sz="2667" b="1" dirty="0">
              <a:solidFill>
                <a:schemeClr val="tx1"/>
              </a:solidFill>
              <a:latin typeface="+mj-lt"/>
              <a:cs typeface="Arial" charset="0"/>
            </a:endParaRPr>
          </a:p>
          <a:p>
            <a:pPr>
              <a:spcBef>
                <a:spcPts val="0"/>
              </a:spcBef>
            </a:pPr>
            <a:endParaRPr lang="en-US" sz="2667" b="1" dirty="0">
              <a:solidFill>
                <a:schemeClr val="tx1"/>
              </a:solidFill>
              <a:latin typeface="+mj-lt"/>
              <a:cs typeface="Arial" charset="0"/>
            </a:endParaRPr>
          </a:p>
          <a:p>
            <a:pPr>
              <a:spcBef>
                <a:spcPts val="0"/>
              </a:spcBef>
            </a:pPr>
            <a:r>
              <a:rPr lang="en-US" sz="2667" b="1">
                <a:solidFill>
                  <a:schemeClr val="tx1"/>
                </a:solidFill>
                <a:latin typeface="+mj-lt"/>
                <a:cs typeface="Arial" charset="0"/>
              </a:rPr>
              <a:t>Melissa Torres</a:t>
            </a:r>
            <a:endParaRPr lang="en-US" sz="2667" b="1" dirty="0">
              <a:solidFill>
                <a:schemeClr val="tx1"/>
              </a:solidFill>
              <a:latin typeface="+mj-lt"/>
              <a:cs typeface="Arial" charset="0"/>
            </a:endParaRPr>
          </a:p>
          <a:p>
            <a:pPr>
              <a:spcBef>
                <a:spcPts val="0"/>
              </a:spcBef>
            </a:pPr>
            <a:r>
              <a:rPr lang="en-US" sz="1867" dirty="0">
                <a:solidFill>
                  <a:schemeClr val="tx1"/>
                </a:solidFill>
                <a:latin typeface="+mj-lt"/>
                <a:cs typeface="Arial" charset="0"/>
              </a:rPr>
              <a:t>Associate Director for International Affairs</a:t>
            </a:r>
            <a:endParaRPr lang="en-US" altLang="en-US" sz="1867" dirty="0">
              <a:solidFill>
                <a:schemeClr val="tx1"/>
              </a:solidFill>
              <a:latin typeface="+mj-lt"/>
            </a:endParaRPr>
          </a:p>
          <a:p>
            <a:pPr>
              <a:spcBef>
                <a:spcPts val="0"/>
              </a:spcBef>
            </a:pPr>
            <a:r>
              <a:rPr lang="en-US" altLang="en-US" sz="1867" dirty="0">
                <a:solidFill>
                  <a:schemeClr val="tx1"/>
                </a:solidFill>
                <a:latin typeface="+mj-lt"/>
              </a:rPr>
              <a:t>Office of the Center Director</a:t>
            </a:r>
          </a:p>
          <a:p>
            <a:pPr>
              <a:spcBef>
                <a:spcPts val="0"/>
              </a:spcBef>
            </a:pPr>
            <a:r>
              <a:rPr lang="en-US" altLang="en-US" sz="1867" dirty="0">
                <a:solidFill>
                  <a:schemeClr val="tx1"/>
                </a:solidFill>
                <a:latin typeface="+mj-lt"/>
              </a:rPr>
              <a:t>Center for Devices and Radiological Health</a:t>
            </a:r>
          </a:p>
          <a:p>
            <a:pPr>
              <a:spcBef>
                <a:spcPts val="0"/>
              </a:spcBef>
            </a:pPr>
            <a:r>
              <a:rPr lang="en-US" altLang="en-US" sz="1867" dirty="0">
                <a:solidFill>
                  <a:schemeClr val="tx1"/>
                </a:solidFill>
                <a:latin typeface="+mj-lt"/>
              </a:rPr>
              <a:t>U.S. Food and Drug Administration</a:t>
            </a:r>
            <a:endParaRPr lang="en-US" dirty="0">
              <a:cs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740DC84-1B8B-413A-BA8D-996C7E6A1B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22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55"/>
    </mc:Choice>
    <mc:Fallback xmlns="">
      <p:transition spd="slow" advTm="16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" name="Content Placeholder 2">
            <a:extLst>
              <a:ext uri="{FF2B5EF4-FFF2-40B4-BE49-F238E27FC236}">
                <a16:creationId xmlns:a16="http://schemas.microsoft.com/office/drawing/2014/main" id="{8EC0431B-DBAB-433C-9270-099EECAC6FC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3415930"/>
              </p:ext>
            </p:extLst>
          </p:nvPr>
        </p:nvGraphicFramePr>
        <p:xfrm>
          <a:off x="4177145" y="750440"/>
          <a:ext cx="7600127" cy="58581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1" name="Rectangle 9">
            <a:extLst>
              <a:ext uri="{FF2B5EF4-FFF2-40B4-BE49-F238E27FC236}">
                <a16:creationId xmlns:a16="http://schemas.microsoft.com/office/drawing/2014/main" id="{556E8F64-9837-40BB-AD70-7FBB7E9ED0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3864635" cy="6858000"/>
          </a:xfrm>
          <a:prstGeom prst="rect">
            <a:avLst/>
          </a:prstGeom>
          <a:gradFill flip="none" rotWithShape="1">
            <a:gsLst>
              <a:gs pos="0">
                <a:srgbClr val="007CBA">
                  <a:shade val="30000"/>
                  <a:satMod val="115000"/>
                </a:srgbClr>
              </a:gs>
              <a:gs pos="50000">
                <a:srgbClr val="007CBA">
                  <a:shade val="67500"/>
                  <a:satMod val="115000"/>
                </a:srgbClr>
              </a:gs>
              <a:gs pos="100000">
                <a:srgbClr val="007CBA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A447E60-F1E8-41B6-B72F-809B005A8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864633" cy="6858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+mn-lt"/>
              </a:rPr>
              <a:t>Definitions</a:t>
            </a:r>
            <a:br>
              <a:rPr lang="en-US" sz="4000" b="1" dirty="0">
                <a:solidFill>
                  <a:schemeClr val="bg1"/>
                </a:solidFill>
                <a:latin typeface="+mn-lt"/>
              </a:rPr>
            </a:br>
            <a:br>
              <a:rPr lang="en-US" sz="4000" b="1" dirty="0">
                <a:solidFill>
                  <a:schemeClr val="bg1"/>
                </a:solidFill>
                <a:latin typeface="+mn-lt"/>
              </a:rPr>
            </a:br>
            <a:r>
              <a:rPr lang="en-US" sz="4000" b="1" dirty="0">
                <a:solidFill>
                  <a:schemeClr val="bg1"/>
                </a:solidFill>
                <a:latin typeface="+mn-lt"/>
              </a:rPr>
              <a:t>(§820.3)</a:t>
            </a:r>
          </a:p>
        </p:txBody>
      </p:sp>
      <p:pic>
        <p:nvPicPr>
          <p:cNvPr id="6" name="Picture 5" descr="FDA_FullColor_Monogram.jpg">
            <a:extLst>
              <a:ext uri="{FF2B5EF4-FFF2-40B4-BE49-F238E27FC236}">
                <a16:creationId xmlns:a16="http://schemas.microsoft.com/office/drawing/2014/main" id="{6BB54CA4-E499-4295-AEFD-1AC11FE502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2808" y="242500"/>
            <a:ext cx="584464" cy="74308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3DFEAE0-2483-4BE4-974A-4D755BD47B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72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112"/>
    </mc:Choice>
    <mc:Fallback xmlns="">
      <p:transition spd="slow" advTm="39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" name="Content Placeholder 2">
            <a:extLst>
              <a:ext uri="{FF2B5EF4-FFF2-40B4-BE49-F238E27FC236}">
                <a16:creationId xmlns:a16="http://schemas.microsoft.com/office/drawing/2014/main" id="{8EC0431B-DBAB-433C-9270-099EECAC6FC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3473036"/>
              </p:ext>
            </p:extLst>
          </p:nvPr>
        </p:nvGraphicFramePr>
        <p:xfrm>
          <a:off x="4177145" y="750440"/>
          <a:ext cx="7600127" cy="58581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1" name="Rectangle 9">
            <a:extLst>
              <a:ext uri="{FF2B5EF4-FFF2-40B4-BE49-F238E27FC236}">
                <a16:creationId xmlns:a16="http://schemas.microsoft.com/office/drawing/2014/main" id="{556E8F64-9837-40BB-AD70-7FBB7E9ED0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3864635" cy="6858000"/>
          </a:xfrm>
          <a:prstGeom prst="rect">
            <a:avLst/>
          </a:prstGeom>
          <a:gradFill flip="none" rotWithShape="1">
            <a:gsLst>
              <a:gs pos="0">
                <a:srgbClr val="007CBA">
                  <a:shade val="30000"/>
                  <a:satMod val="115000"/>
                </a:srgbClr>
              </a:gs>
              <a:gs pos="50000">
                <a:srgbClr val="007CBA">
                  <a:shade val="67500"/>
                  <a:satMod val="115000"/>
                </a:srgbClr>
              </a:gs>
              <a:gs pos="100000">
                <a:srgbClr val="007CBA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A447E60-F1E8-41B6-B72F-809B005A8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864633" cy="6858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+mn-lt"/>
              </a:rPr>
              <a:t>Definitions </a:t>
            </a:r>
            <a:br>
              <a:rPr lang="en-US" sz="4000" b="1" dirty="0">
                <a:solidFill>
                  <a:schemeClr val="bg1"/>
                </a:solidFill>
                <a:latin typeface="+mn-lt"/>
              </a:rPr>
            </a:br>
            <a:r>
              <a:rPr lang="en-US" sz="4000" b="1" dirty="0">
                <a:solidFill>
                  <a:schemeClr val="bg1"/>
                </a:solidFill>
                <a:latin typeface="+mn-lt"/>
              </a:rPr>
              <a:t>(cont.)</a:t>
            </a:r>
            <a:br>
              <a:rPr lang="en-US" sz="4000" b="1" dirty="0">
                <a:solidFill>
                  <a:schemeClr val="bg1"/>
                </a:solidFill>
                <a:latin typeface="+mn-lt"/>
              </a:rPr>
            </a:br>
            <a:br>
              <a:rPr lang="en-US" sz="4000" b="1" dirty="0">
                <a:solidFill>
                  <a:schemeClr val="bg1"/>
                </a:solidFill>
                <a:latin typeface="+mn-lt"/>
              </a:rPr>
            </a:br>
            <a:r>
              <a:rPr lang="en-US" sz="4000" b="1" dirty="0">
                <a:solidFill>
                  <a:schemeClr val="bg1"/>
                </a:solidFill>
                <a:latin typeface="+mn-lt"/>
              </a:rPr>
              <a:t>(§820.3)</a:t>
            </a:r>
          </a:p>
        </p:txBody>
      </p:sp>
      <p:pic>
        <p:nvPicPr>
          <p:cNvPr id="6" name="Picture 5" descr="FDA_FullColor_Monogram.jpg">
            <a:extLst>
              <a:ext uri="{FF2B5EF4-FFF2-40B4-BE49-F238E27FC236}">
                <a16:creationId xmlns:a16="http://schemas.microsoft.com/office/drawing/2014/main" id="{A7E7886B-C905-4707-AF94-6F483C84D07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2808" y="242500"/>
            <a:ext cx="584464" cy="74308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F590D13-1717-4555-8938-36C06E2476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25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932"/>
    </mc:Choice>
    <mc:Fallback xmlns="">
      <p:transition spd="slow" advTm="499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" name="Rectangle 10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8A55EF-A083-4BB5-B3CD-A4909F49EF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3236" y="1031775"/>
            <a:ext cx="7280563" cy="5876011"/>
          </a:xfrm>
        </p:spPr>
        <p:txBody>
          <a:bodyPr anchor="ctr">
            <a:normAutofit/>
          </a:bodyPr>
          <a:lstStyle/>
          <a:p>
            <a:r>
              <a:rPr lang="en-US" sz="2200" dirty="0"/>
              <a:t>Document a QMS</a:t>
            </a:r>
          </a:p>
          <a:p>
            <a:r>
              <a:rPr lang="en-US" sz="2200" dirty="0"/>
              <a:t>Requirement to comply with other linked/applicable requirements:</a:t>
            </a:r>
          </a:p>
          <a:p>
            <a:pPr lvl="1"/>
            <a:r>
              <a:rPr lang="en-US" sz="2000" dirty="0"/>
              <a:t>21 CFR Part 830: Unique Device Identification Requirements (Clause 7.5.8)</a:t>
            </a:r>
          </a:p>
          <a:p>
            <a:pPr lvl="1"/>
            <a:r>
              <a:rPr lang="en-US" sz="2000" dirty="0"/>
              <a:t>21 CFR Part 821: Traceability Requirements, if applicable (Clause 7.5.9)</a:t>
            </a:r>
          </a:p>
          <a:p>
            <a:pPr lvl="1"/>
            <a:r>
              <a:rPr lang="en-US" sz="2000" dirty="0"/>
              <a:t>21 CFR Part 803: Reporting to Regulatory Authorities (Clause 8.2.3)</a:t>
            </a:r>
          </a:p>
          <a:p>
            <a:pPr lvl="1"/>
            <a:r>
              <a:rPr lang="en-US" sz="2000" dirty="0"/>
              <a:t>21 CFR Part 806, Advisory Notices (Clauses 7.2.3, 8.2.3, 8.3.3)</a:t>
            </a:r>
          </a:p>
          <a:p>
            <a:pPr>
              <a:defRPr/>
            </a:pPr>
            <a:r>
              <a:rPr lang="en-US" sz="2400" dirty="0"/>
              <a:t>Applicability of Design and Development activities</a:t>
            </a:r>
          </a:p>
          <a:p>
            <a:pPr>
              <a:defRPr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Traceability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Add a requirement to ensure that devices that support or sustain life, comply with the traceability requirements, in addition to just implantable devices as outlined in Clause 7.5.9.2</a:t>
            </a:r>
          </a:p>
          <a:p>
            <a:pPr lvl="1"/>
            <a:endParaRPr lang="en-US" sz="2200" dirty="0"/>
          </a:p>
          <a:p>
            <a:pPr marL="457200" lvl="1" indent="0">
              <a:buNone/>
            </a:pPr>
            <a:endParaRPr lang="en-US" sz="2000" dirty="0"/>
          </a:p>
        </p:txBody>
      </p:sp>
      <p:sp>
        <p:nvSpPr>
          <p:cNvPr id="18" name="Rectangle 9">
            <a:extLst>
              <a:ext uri="{FF2B5EF4-FFF2-40B4-BE49-F238E27FC236}">
                <a16:creationId xmlns:a16="http://schemas.microsoft.com/office/drawing/2014/main" id="{A537C1E9-AA03-4806-B8FD-F276482AD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3864635" cy="6858000"/>
          </a:xfrm>
          <a:prstGeom prst="rect">
            <a:avLst/>
          </a:prstGeom>
          <a:gradFill flip="none" rotWithShape="1">
            <a:gsLst>
              <a:gs pos="0">
                <a:srgbClr val="007CBA">
                  <a:shade val="30000"/>
                  <a:satMod val="115000"/>
                </a:srgbClr>
              </a:gs>
              <a:gs pos="50000">
                <a:srgbClr val="007CBA">
                  <a:shade val="67500"/>
                  <a:satMod val="115000"/>
                </a:srgbClr>
              </a:gs>
              <a:gs pos="100000">
                <a:srgbClr val="007CBA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8E9377C-5AC4-4AF9-B94F-288018914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850254" cy="6857999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b="1" dirty="0">
                <a:solidFill>
                  <a:srgbClr val="FFFFFF"/>
                </a:solidFill>
                <a:latin typeface="+mn-lt"/>
              </a:rPr>
              <a:t>Linkages/ Applicable Regulatory Requirements</a:t>
            </a:r>
            <a:br>
              <a:rPr lang="en-US" sz="4000" b="1" dirty="0">
                <a:solidFill>
                  <a:srgbClr val="FFFFFF"/>
                </a:solidFill>
                <a:latin typeface="+mn-lt"/>
              </a:rPr>
            </a:br>
            <a:br>
              <a:rPr lang="en-US" sz="4000" b="1" dirty="0">
                <a:solidFill>
                  <a:srgbClr val="FFFFFF"/>
                </a:solidFill>
                <a:latin typeface="+mn-lt"/>
              </a:rPr>
            </a:br>
            <a:r>
              <a:rPr lang="en-US" sz="4000" b="1" dirty="0">
                <a:solidFill>
                  <a:srgbClr val="FFFFFF"/>
                </a:solidFill>
                <a:latin typeface="+mn-lt"/>
              </a:rPr>
              <a:t>(§820.10)</a:t>
            </a:r>
          </a:p>
        </p:txBody>
      </p:sp>
      <p:pic>
        <p:nvPicPr>
          <p:cNvPr id="8" name="Picture 7" descr="FDA_FullColor_Monogram.jpg">
            <a:extLst>
              <a:ext uri="{FF2B5EF4-FFF2-40B4-BE49-F238E27FC236}">
                <a16:creationId xmlns:a16="http://schemas.microsoft.com/office/drawing/2014/main" id="{E185EE7C-C5DD-407C-8758-BCE04561B6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2808" y="242500"/>
            <a:ext cx="584464" cy="74308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D7256BE-809D-4B3C-8742-6E87B6D9A2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30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965"/>
    </mc:Choice>
    <mc:Fallback xmlns="">
      <p:transition spd="slow" advTm="439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" name="Content Placeholder 2">
            <a:extLst>
              <a:ext uri="{FF2B5EF4-FFF2-40B4-BE49-F238E27FC236}">
                <a16:creationId xmlns:a16="http://schemas.microsoft.com/office/drawing/2014/main" id="{8EC0431B-DBAB-433C-9270-099EECAC6FC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63736068"/>
              </p:ext>
            </p:extLst>
          </p:nvPr>
        </p:nvGraphicFramePr>
        <p:xfrm>
          <a:off x="4177145" y="750440"/>
          <a:ext cx="7600127" cy="58581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1" name="Rectangle 9">
            <a:extLst>
              <a:ext uri="{FF2B5EF4-FFF2-40B4-BE49-F238E27FC236}">
                <a16:creationId xmlns:a16="http://schemas.microsoft.com/office/drawing/2014/main" id="{556E8F64-9837-40BB-AD70-7FBB7E9ED0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3864635" cy="6858000"/>
          </a:xfrm>
          <a:prstGeom prst="rect">
            <a:avLst/>
          </a:prstGeom>
          <a:gradFill flip="none" rotWithShape="1">
            <a:gsLst>
              <a:gs pos="0">
                <a:srgbClr val="007CBA">
                  <a:shade val="30000"/>
                  <a:satMod val="115000"/>
                </a:srgbClr>
              </a:gs>
              <a:gs pos="50000">
                <a:srgbClr val="007CBA">
                  <a:shade val="67500"/>
                  <a:satMod val="115000"/>
                </a:srgbClr>
              </a:gs>
              <a:gs pos="100000">
                <a:srgbClr val="007CBA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A447E60-F1E8-41B6-B72F-809B005A8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864633" cy="6858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+mn-lt"/>
              </a:rPr>
              <a:t>Clarification of Concepts </a:t>
            </a:r>
            <a:br>
              <a:rPr lang="en-US" sz="4000" b="1" dirty="0">
                <a:solidFill>
                  <a:schemeClr val="bg1"/>
                </a:solidFill>
                <a:latin typeface="+mn-lt"/>
              </a:rPr>
            </a:br>
            <a:r>
              <a:rPr lang="en-US" sz="4000" b="1" dirty="0">
                <a:solidFill>
                  <a:schemeClr val="bg1"/>
                </a:solidFill>
                <a:latin typeface="+mn-lt"/>
              </a:rPr>
              <a:t>	</a:t>
            </a:r>
            <a:br>
              <a:rPr lang="en-US" sz="4000" b="1" dirty="0">
                <a:solidFill>
                  <a:schemeClr val="bg1"/>
                </a:solidFill>
                <a:latin typeface="+mn-lt"/>
              </a:rPr>
            </a:br>
            <a:r>
              <a:rPr lang="en-US" sz="4000" b="1" dirty="0">
                <a:solidFill>
                  <a:schemeClr val="bg1"/>
                </a:solidFill>
                <a:latin typeface="+mn-lt"/>
              </a:rPr>
              <a:t>(§820.15)</a:t>
            </a:r>
          </a:p>
        </p:txBody>
      </p:sp>
      <p:pic>
        <p:nvPicPr>
          <p:cNvPr id="6" name="Picture 5" descr="FDA_FullColor_Monogram.jpg">
            <a:extLst>
              <a:ext uri="{FF2B5EF4-FFF2-40B4-BE49-F238E27FC236}">
                <a16:creationId xmlns:a16="http://schemas.microsoft.com/office/drawing/2014/main" id="{047889DB-9731-4E26-8A1C-D58CA01DE5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2808" y="242500"/>
            <a:ext cx="584464" cy="74308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4EC609E-1466-4BD7-BD2C-1D07F7CD06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72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431"/>
    </mc:Choice>
    <mc:Fallback xmlns="">
      <p:transition spd="slow" advTm="584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9" name="Rectangle 29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A53A38A4-0711-4CCD-93C8-30A8AA6C9A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3864635" cy="6858000"/>
          </a:xfrm>
          <a:prstGeom prst="rect">
            <a:avLst/>
          </a:prstGeom>
          <a:gradFill flip="none" rotWithShape="1">
            <a:gsLst>
              <a:gs pos="0">
                <a:srgbClr val="007CBA">
                  <a:shade val="30000"/>
                  <a:satMod val="115000"/>
                </a:srgbClr>
              </a:gs>
              <a:gs pos="50000">
                <a:srgbClr val="007CBA">
                  <a:shade val="67500"/>
                  <a:satMod val="115000"/>
                </a:srgbClr>
              </a:gs>
              <a:gs pos="100000">
                <a:srgbClr val="007CBA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DDA5612-E83A-47C0-B1A7-F1C3EA7CC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082" y="194421"/>
            <a:ext cx="3636818" cy="6424587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+mn-lt"/>
              </a:rPr>
              <a:t>Control of Records</a:t>
            </a:r>
            <a:br>
              <a:rPr lang="en-US" sz="4000" b="1" dirty="0">
                <a:solidFill>
                  <a:schemeClr val="bg1"/>
                </a:solidFill>
                <a:latin typeface="+mn-lt"/>
              </a:rPr>
            </a:br>
            <a:r>
              <a:rPr lang="en-US" sz="4000" b="1" dirty="0">
                <a:solidFill>
                  <a:schemeClr val="bg1"/>
                </a:solidFill>
                <a:latin typeface="+mn-lt"/>
              </a:rPr>
              <a:t> </a:t>
            </a:r>
            <a:br>
              <a:rPr lang="en-US" sz="4000" b="1" dirty="0">
                <a:solidFill>
                  <a:schemeClr val="bg1"/>
                </a:solidFill>
                <a:latin typeface="+mn-lt"/>
              </a:rPr>
            </a:br>
            <a:r>
              <a:rPr lang="en-US" sz="4000" b="1" dirty="0">
                <a:solidFill>
                  <a:schemeClr val="bg1"/>
                </a:solidFill>
                <a:latin typeface="+mn-lt"/>
              </a:rPr>
              <a:t>(§820.35)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D53A8379-4D1B-4A79-8009-4D484706ED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3236" y="1031775"/>
            <a:ext cx="7280563" cy="5876011"/>
          </a:xfrm>
        </p:spPr>
        <p:txBody>
          <a:bodyPr anchor="ctr"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Signature and date requirements for records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Information required by 21 CFR Part 803, complaint and servicing activities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Documentation required to meet Unique Device Identification (UDI) requirements of 21 CFR Part 830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Confidentiality of records FDA receives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*Must meet these requirements in addition to those in Clause 4.2.5*</a:t>
            </a:r>
          </a:p>
          <a:p>
            <a:pPr lvl="1"/>
            <a:endParaRPr lang="en-US" sz="2200" dirty="0"/>
          </a:p>
          <a:p>
            <a:pPr marL="457200" lvl="1" indent="0">
              <a:buNone/>
            </a:pPr>
            <a:endParaRPr lang="en-US" sz="2000" dirty="0"/>
          </a:p>
        </p:txBody>
      </p:sp>
      <p:pic>
        <p:nvPicPr>
          <p:cNvPr id="7" name="Picture 6" descr="FDA_FullColor_Monogram.jpg">
            <a:extLst>
              <a:ext uri="{FF2B5EF4-FFF2-40B4-BE49-F238E27FC236}">
                <a16:creationId xmlns:a16="http://schemas.microsoft.com/office/drawing/2014/main" id="{A5DF5503-C11E-404D-B174-F1EB9D8AAA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2808" y="242500"/>
            <a:ext cx="584464" cy="74308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93EBE3D-E26C-4D76-A26C-2C67DF79DF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88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69"/>
    </mc:Choice>
    <mc:Fallback xmlns="">
      <p:transition spd="slow" advTm="370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9" name="Rectangle 29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A53A38A4-0711-4CCD-93C8-30A8AA6C9A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3864635" cy="6858000"/>
          </a:xfrm>
          <a:prstGeom prst="rect">
            <a:avLst/>
          </a:prstGeom>
          <a:gradFill flip="none" rotWithShape="1">
            <a:gsLst>
              <a:gs pos="0">
                <a:srgbClr val="007CBA">
                  <a:shade val="30000"/>
                  <a:satMod val="115000"/>
                </a:srgbClr>
              </a:gs>
              <a:gs pos="50000">
                <a:srgbClr val="007CBA">
                  <a:shade val="67500"/>
                  <a:satMod val="115000"/>
                </a:srgbClr>
              </a:gs>
              <a:gs pos="100000">
                <a:srgbClr val="007CBA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DDA5612-E83A-47C0-B1A7-F1C3EA7CC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082" y="194421"/>
            <a:ext cx="3636818" cy="6424587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+mn-lt"/>
              </a:rPr>
              <a:t>Controls for Device Labeling and Packaging</a:t>
            </a:r>
            <a:br>
              <a:rPr lang="en-US" sz="4000" b="1" dirty="0">
                <a:solidFill>
                  <a:schemeClr val="bg1"/>
                </a:solidFill>
                <a:latin typeface="+mn-lt"/>
              </a:rPr>
            </a:br>
            <a:br>
              <a:rPr lang="en-US" sz="4000" b="1" dirty="0">
                <a:solidFill>
                  <a:schemeClr val="bg1"/>
                </a:solidFill>
                <a:latin typeface="+mn-lt"/>
              </a:rPr>
            </a:br>
            <a:r>
              <a:rPr lang="en-US" sz="4000" b="1" dirty="0">
                <a:solidFill>
                  <a:schemeClr val="bg1"/>
                </a:solidFill>
                <a:latin typeface="+mn-lt"/>
              </a:rPr>
              <a:t>(§820.45)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D53A8379-4D1B-4A79-8009-4D484706ED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3236" y="1031775"/>
            <a:ext cx="7280563" cy="5876011"/>
          </a:xfrm>
        </p:spPr>
        <p:txBody>
          <a:bodyPr anchor="ctr"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Proposes to retain requirements from QS reg as ISO 13485 fails to provide additional requirements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ISO 13485 lacks </a:t>
            </a:r>
            <a:r>
              <a:rPr lang="en-US" sz="2600" dirty="0">
                <a:solidFill>
                  <a:prstClr val="black"/>
                </a:solidFill>
                <a:latin typeface="Calibri" panose="020F0502020204030204"/>
              </a:rPr>
              <a:t>specific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requirements to address labeling inspection activities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Intended to strengthen controls for labeling and packaging operations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60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2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2600" i="1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*Must meet these requirements in addition to those in Clause 7.5.1(e)*</a:t>
            </a:r>
          </a:p>
          <a:p>
            <a:pPr lvl="1"/>
            <a:endParaRPr lang="en-US" sz="2200" dirty="0"/>
          </a:p>
          <a:p>
            <a:pPr marL="457200" lvl="1" indent="0">
              <a:buNone/>
            </a:pPr>
            <a:endParaRPr lang="en-US" sz="2000" dirty="0"/>
          </a:p>
        </p:txBody>
      </p:sp>
      <p:pic>
        <p:nvPicPr>
          <p:cNvPr id="7" name="Picture 6" descr="FDA_FullColor_Monogram.jpg">
            <a:extLst>
              <a:ext uri="{FF2B5EF4-FFF2-40B4-BE49-F238E27FC236}">
                <a16:creationId xmlns:a16="http://schemas.microsoft.com/office/drawing/2014/main" id="{E4CFAE58-ED9D-49BB-B440-0A417A8EBF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2808" y="242500"/>
            <a:ext cx="584464" cy="74308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BE500F5-DDBD-47B9-970C-4DA1F17F68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96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26"/>
    </mc:Choice>
    <mc:Fallback xmlns="">
      <p:transition spd="slow" advTm="337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CF35B-9F03-411F-8459-C09293FFB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Proposed QMSR Key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6541A-86CA-4709-AEE7-43A831E412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7" y="1221899"/>
            <a:ext cx="11345471" cy="5636101"/>
          </a:xfrm>
        </p:spPr>
        <p:txBody>
          <a:bodyPr>
            <a:normAutofit lnSpcReduction="10000"/>
          </a:bodyPr>
          <a:lstStyle/>
          <a:p>
            <a:r>
              <a:rPr lang="en-US" sz="2600" spc="5" dirty="0">
                <a:ea typeface="Times New Roman" panose="02020603050405020304" pitchFamily="18" charset="0"/>
              </a:rPr>
              <a:t>Does</a:t>
            </a:r>
            <a:r>
              <a:rPr lang="en-US" sz="2600" spc="5" dirty="0">
                <a:effectLst/>
                <a:ea typeface="Times New Roman" panose="02020603050405020304" pitchFamily="18" charset="0"/>
              </a:rPr>
              <a:t> not modify which establishments or products are subject to part 820</a:t>
            </a:r>
            <a:endParaRPr lang="en-US" sz="2600" dirty="0"/>
          </a:p>
          <a:p>
            <a:r>
              <a:rPr lang="en-US" sz="2600" dirty="0"/>
              <a:t>Incorporates the 2016 version of ISO 13485</a:t>
            </a:r>
          </a:p>
          <a:p>
            <a:pPr lvl="1"/>
            <a:r>
              <a:rPr lang="en-US" sz="2400" dirty="0"/>
              <a:t>Any future changes to the standard would need to be evaluated</a:t>
            </a:r>
            <a:endParaRPr lang="en-US" altLang="en-US" sz="2400" dirty="0"/>
          </a:p>
          <a:p>
            <a:r>
              <a:rPr lang="en-US" sz="2600" dirty="0"/>
              <a:t>Proposes a transition period</a:t>
            </a:r>
          </a:p>
          <a:p>
            <a:r>
              <a:rPr lang="en-US" sz="2600" dirty="0"/>
              <a:t>ISO 13485: 2016 standard available in the ANSI Incorporated by Reference (IBR) Portal</a:t>
            </a:r>
          </a:p>
          <a:p>
            <a:pPr lvl="1"/>
            <a:r>
              <a:rPr lang="en-US" sz="2600" dirty="0">
                <a:hlinkClick r:id="rId5"/>
              </a:rPr>
              <a:t>https://ibr.ansi.org/</a:t>
            </a:r>
            <a:r>
              <a:rPr lang="en-US" sz="2600" dirty="0"/>
              <a:t> </a:t>
            </a:r>
          </a:p>
          <a:p>
            <a:r>
              <a:rPr lang="en-US" sz="2600" dirty="0"/>
              <a:t>FDA will retain our inspectional authority</a:t>
            </a:r>
          </a:p>
          <a:p>
            <a:pPr lvl="1"/>
            <a:r>
              <a:rPr lang="en-US" sz="2400" spc="5" dirty="0">
                <a:effectLst/>
                <a:ea typeface="Times New Roman" panose="02020603050405020304" pitchFamily="18" charset="0"/>
              </a:rPr>
              <a:t>FDA inspections </a:t>
            </a:r>
            <a:r>
              <a:rPr lang="en-US" sz="2400" b="1" u="sng" spc="5" dirty="0">
                <a:effectLst/>
                <a:ea typeface="Times New Roman" panose="02020603050405020304" pitchFamily="18" charset="0"/>
              </a:rPr>
              <a:t>will not result </a:t>
            </a:r>
            <a:r>
              <a:rPr lang="en-US" sz="2400" spc="5" dirty="0">
                <a:effectLst/>
                <a:ea typeface="Times New Roman" panose="02020603050405020304" pitchFamily="18" charset="0"/>
              </a:rPr>
              <a:t>in the issuance of certificates of conformance to ISO 13485:2016</a:t>
            </a:r>
          </a:p>
          <a:p>
            <a:pPr lvl="1"/>
            <a:r>
              <a:rPr lang="en-US" sz="2400" spc="5" dirty="0">
                <a:effectLst/>
                <a:ea typeface="Times New Roman" panose="02020603050405020304" pitchFamily="18" charset="0"/>
              </a:rPr>
              <a:t>Manufacturers with a certificate of conformance to ISO 13485:2016 are not exempt from FDA inspections </a:t>
            </a:r>
            <a:endParaRPr lang="en-US" sz="2400" spc="5" dirty="0">
              <a:ea typeface="Times New Roman" panose="02020603050405020304" pitchFamily="18" charset="0"/>
            </a:endParaRPr>
          </a:p>
          <a:p>
            <a:pPr lvl="1"/>
            <a:r>
              <a:rPr lang="en-US" sz="2400" spc="5" dirty="0"/>
              <a:t>FDA </a:t>
            </a:r>
            <a:r>
              <a:rPr lang="en-US" sz="2400" b="1" u="sng" spc="5" dirty="0"/>
              <a:t>will not require </a:t>
            </a:r>
            <a:r>
              <a:rPr lang="en-US" sz="2400" spc="5" dirty="0"/>
              <a:t>ISO 13485 certificates </a:t>
            </a:r>
            <a:endParaRPr lang="en-US" sz="2400" dirty="0"/>
          </a:p>
          <a:p>
            <a:pPr lvl="1"/>
            <a:endParaRPr lang="en-US" sz="2200" dirty="0"/>
          </a:p>
          <a:p>
            <a:pPr>
              <a:buFont typeface="Arial" panose="020B0604020202020204" pitchFamily="34" charset="0"/>
              <a:buChar char="•"/>
            </a:pPr>
            <a:endParaRPr lang="en-US" sz="3200" dirty="0"/>
          </a:p>
          <a:p>
            <a:endParaRPr lang="en-US" alt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FDA_FullColor_Monogram.jpg">
            <a:extLst>
              <a:ext uri="{FF2B5EF4-FFF2-40B4-BE49-F238E27FC236}">
                <a16:creationId xmlns:a16="http://schemas.microsoft.com/office/drawing/2014/main" id="{87D2B807-4E29-4DDB-9365-0AA7154D09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2808" y="242500"/>
            <a:ext cx="584464" cy="74308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0AE3CE5-9B36-4BB8-837D-A083642055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80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946"/>
    </mc:Choice>
    <mc:Fallback xmlns="">
      <p:transition spd="slow" advTm="75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CF35B-9F03-411F-8459-C09293FFB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FDA Implementation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6541A-86CA-4709-AEE7-43A831E412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7" y="1221899"/>
            <a:ext cx="11345471" cy="5485071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000" dirty="0"/>
              <a:t>Updating technology systems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000" dirty="0"/>
              <a:t>Training of personnel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000" dirty="0"/>
              <a:t>Replacing current inspection model, Quality System Inspection Technique (QSIT)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000" dirty="0"/>
              <a:t>Revise [and/or develop] relevant regulations, policies, procedures and other documents impacted by this rulemaking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Compliance Program Guidance Manual (CPGM)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Guidance Documents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prstClr val="black"/>
                </a:solidFill>
                <a:latin typeface="Calibri" panose="020F0502020204030204"/>
              </a:rPr>
              <a:t>Education and Communication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8" lvl="1" indent="0">
              <a:buNone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3200" dirty="0"/>
          </a:p>
          <a:p>
            <a:endParaRPr lang="en-US" alt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FDA_FullColor_Monogram.jpg">
            <a:extLst>
              <a:ext uri="{FF2B5EF4-FFF2-40B4-BE49-F238E27FC236}">
                <a16:creationId xmlns:a16="http://schemas.microsoft.com/office/drawing/2014/main" id="{85048B7D-FB70-47A6-AF31-82667062EE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2808" y="242500"/>
            <a:ext cx="584464" cy="74308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65D8B18-37ED-4FEC-A7CA-4F42FCE8EA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95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674"/>
    </mc:Choice>
    <mc:Fallback xmlns="">
      <p:transition spd="slow" advTm="38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47C82-D72D-4119-9B10-7F15FFADD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306" y="403971"/>
            <a:ext cx="11349319" cy="926020"/>
          </a:xfrm>
        </p:spPr>
        <p:txBody>
          <a:bodyPr>
            <a:normAutofit/>
          </a:bodyPr>
          <a:lstStyle/>
          <a:p>
            <a:r>
              <a:rPr lang="en-US" sz="4000" b="1" dirty="0"/>
              <a:t>Summary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4ED741-A949-411F-B29E-1FD31909FF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813" y="1410195"/>
            <a:ext cx="11223811" cy="430373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1600"/>
              </a:spcAft>
            </a:pPr>
            <a:r>
              <a:rPr lang="en-US" sz="3000" dirty="0">
                <a:solidFill>
                  <a:srgbClr val="080808"/>
                </a:solidFill>
              </a:rPr>
              <a:t>FDA issued a proposed rule to amend Part 820</a:t>
            </a:r>
          </a:p>
          <a:p>
            <a:pPr>
              <a:spcBef>
                <a:spcPts val="0"/>
              </a:spcBef>
              <a:spcAft>
                <a:spcPts val="1600"/>
              </a:spcAft>
            </a:pPr>
            <a:r>
              <a:rPr lang="en-US" sz="3000" dirty="0">
                <a:solidFill>
                  <a:srgbClr val="080808"/>
                </a:solidFill>
              </a:rPr>
              <a:t>The proposed rule will incorporate by reference ISO13485:2016</a:t>
            </a:r>
          </a:p>
          <a:p>
            <a:pPr>
              <a:spcBef>
                <a:spcPts val="0"/>
              </a:spcBef>
              <a:spcAft>
                <a:spcPts val="1600"/>
              </a:spcAft>
            </a:pPr>
            <a:r>
              <a:rPr lang="en-US" sz="3000" dirty="0">
                <a:solidFill>
                  <a:srgbClr val="080808"/>
                </a:solidFill>
              </a:rPr>
              <a:t>The change will further harmonize global regulatory requirements for QMS  </a:t>
            </a:r>
          </a:p>
          <a:p>
            <a:pPr>
              <a:spcBef>
                <a:spcPts val="0"/>
              </a:spcBef>
              <a:spcAft>
                <a:spcPts val="1600"/>
              </a:spcAft>
            </a:pPr>
            <a:r>
              <a:rPr lang="en-US" sz="3000" dirty="0">
                <a:solidFill>
                  <a:srgbClr val="080808"/>
                </a:solidFill>
              </a:rPr>
              <a:t>The benefits of this change include simplified and streamlined regulatory requirements and less burden while maintaining a similar level of assurance in a firm’s quality management system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A90C50-DD7A-4279-A0F1-28FAD24A4F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609585"/>
            <a:fld id="{7D871F5F-C8AF-484B-B19A-A0CBCE8C7764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09585"/>
              <a:t>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4C34CA3-C634-4E60-97CF-1ABED324F9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18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321"/>
    </mc:Choice>
    <mc:Fallback xmlns="">
      <p:transition spd="slow" advTm="54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83BC682-1D4E-404C-B059-9E28CEDC0D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7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34"/>
    </mc:Choice>
    <mc:Fallback xmlns="">
      <p:transition spd="slow" advTm="65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4"/>
          <p:cNvSpPr>
            <a:spLocks noGrp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406400" y="614042"/>
            <a:ext cx="11370872" cy="878113"/>
          </a:xfrm>
        </p:spPr>
        <p:txBody>
          <a:bodyPr>
            <a:noAutofit/>
          </a:bodyPr>
          <a:lstStyle/>
          <a:p>
            <a:r>
              <a:rPr lang="en-US" altLang="en-US" sz="4000" b="1" dirty="0"/>
              <a:t>Overview</a:t>
            </a:r>
          </a:p>
        </p:txBody>
      </p:sp>
      <p:sp>
        <p:nvSpPr>
          <p:cNvPr id="15363" name="Content Placeholder 5"/>
          <p:cNvSpPr>
            <a:spLocks noGrp="1"/>
          </p:cNvSpPr>
          <p:nvPr>
            <p:ph idx="4294967295"/>
            <p:custDataLst>
              <p:tags r:id="rId2"/>
            </p:custDataLst>
          </p:nvPr>
        </p:nvSpPr>
        <p:spPr>
          <a:xfrm>
            <a:off x="568960" y="1759527"/>
            <a:ext cx="11115040" cy="4724400"/>
          </a:xfrm>
          <a:noFill/>
        </p:spPr>
        <p:txBody>
          <a:bodyPr>
            <a:normAutofit/>
          </a:bodyPr>
          <a:lstStyle/>
          <a:p>
            <a:pPr>
              <a:spcBef>
                <a:spcPts val="1867"/>
              </a:spcBef>
            </a:pPr>
            <a:r>
              <a:rPr lang="en-US" sz="3733" dirty="0"/>
              <a:t>Discuss the proposed amendment to 21 CFR Part 820: Quality Management System Regulation (QMSR)</a:t>
            </a:r>
          </a:p>
          <a:p>
            <a:pPr>
              <a:spcBef>
                <a:spcPts val="1867"/>
              </a:spcBef>
            </a:pPr>
            <a:r>
              <a:rPr lang="en-US" sz="3733" dirty="0"/>
              <a:t>Review ISO 13485:2016 and understand the rationale for its incorporation by reference into the proposed rule</a:t>
            </a:r>
          </a:p>
          <a:p>
            <a:pPr>
              <a:spcBef>
                <a:spcPts val="1867"/>
              </a:spcBef>
            </a:pPr>
            <a:r>
              <a:rPr lang="en-US" sz="3733" dirty="0"/>
              <a:t>Identify the changes in the proposed QMSR</a:t>
            </a:r>
          </a:p>
          <a:p>
            <a:pPr>
              <a:spcBef>
                <a:spcPts val="1867"/>
              </a:spcBef>
            </a:pPr>
            <a:endParaRPr lang="en-US" sz="3733" dirty="0"/>
          </a:p>
          <a:p>
            <a:pPr>
              <a:spcBef>
                <a:spcPts val="1867"/>
              </a:spcBef>
            </a:pPr>
            <a:endParaRPr lang="en-US" altLang="en-US" sz="2667" dirty="0"/>
          </a:p>
        </p:txBody>
      </p:sp>
      <p:pic>
        <p:nvPicPr>
          <p:cNvPr id="4" name="Picture 3" descr="FDA_FullColor_Monogra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2808" y="242500"/>
            <a:ext cx="584464" cy="74308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C0DDA5-77EB-4F18-916F-0ECD314932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609585"/>
            <a:fld id="{7D871F5F-C8AF-484B-B19A-A0CBCE8C7764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09585"/>
              <a:t>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BD3A543-33B4-4432-90AD-0EC5576A444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14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31"/>
    </mc:Choice>
    <mc:Fallback xmlns="">
      <p:transition spd="slow" advTm="284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Freeform: Shape 138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gradFill flip="none" rotWithShape="1">
            <a:gsLst>
              <a:gs pos="0">
                <a:srgbClr val="007CBA">
                  <a:shade val="30000"/>
                  <a:satMod val="115000"/>
                </a:srgbClr>
              </a:gs>
              <a:gs pos="50000">
                <a:srgbClr val="007CBA">
                  <a:shade val="67500"/>
                  <a:satMod val="115000"/>
                </a:srgbClr>
              </a:gs>
              <a:gs pos="100000">
                <a:srgbClr val="007CBA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142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43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44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145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46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47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16386" name="Title 1">
            <a:extLst>
              <a:ext uri="{FF2B5EF4-FFF2-40B4-BE49-F238E27FC236}">
                <a16:creationId xmlns:a16="http://schemas.microsoft.com/office/drawing/2014/main" id="{5F81043B-9C40-4B38-97EE-4C5A86930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210" y="461962"/>
            <a:ext cx="3097082" cy="5329238"/>
          </a:xfrm>
        </p:spPr>
        <p:txBody>
          <a:bodyPr>
            <a:normAutofit/>
          </a:bodyPr>
          <a:lstStyle/>
          <a:p>
            <a:r>
              <a:rPr lang="en-US" altLang="en-US" sz="4000" b="1" dirty="0">
                <a:solidFill>
                  <a:srgbClr val="FFFFFF"/>
                </a:solidFill>
                <a:cs typeface="Calibri Light" panose="020F0302020204030204" pitchFamily="34" charset="0"/>
              </a:rPr>
              <a:t>Proposed Quality Management System Regulation (QMSR)</a:t>
            </a:r>
            <a:br>
              <a:rPr lang="en-US" altLang="en-US" sz="4000" b="1" dirty="0">
                <a:solidFill>
                  <a:srgbClr val="FFFFFF"/>
                </a:solidFill>
              </a:rPr>
            </a:br>
            <a:br>
              <a:rPr lang="en-US" altLang="en-US" sz="3700" dirty="0">
                <a:solidFill>
                  <a:srgbClr val="FFFFFF"/>
                </a:solidFill>
              </a:rPr>
            </a:br>
            <a:endParaRPr lang="en-US" altLang="en-US" sz="3700" dirty="0">
              <a:solidFill>
                <a:srgbClr val="FFFFFF"/>
              </a:solidFill>
            </a:endParaRPr>
          </a:p>
        </p:txBody>
      </p:sp>
      <p:graphicFrame>
        <p:nvGraphicFramePr>
          <p:cNvPr id="16390" name="Content Placeholder 2">
            <a:extLst>
              <a:ext uri="{FF2B5EF4-FFF2-40B4-BE49-F238E27FC236}">
                <a16:creationId xmlns:a16="http://schemas.microsoft.com/office/drawing/2014/main" id="{2B079FA5-7B22-4844-90F4-1BF1A69B304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85700125"/>
              </p:ext>
            </p:extLst>
          </p:nvPr>
        </p:nvGraphicFramePr>
        <p:xfrm>
          <a:off x="5010742" y="1267121"/>
          <a:ext cx="6731577" cy="5747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2" name="Picture 11" descr="Image result for regulatory">
            <a:extLst>
              <a:ext uri="{FF2B5EF4-FFF2-40B4-BE49-F238E27FC236}">
                <a16:creationId xmlns:a16="http://schemas.microsoft.com/office/drawing/2014/main" id="{28908172-4ADB-407D-8331-252CA6566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68" y="4562870"/>
            <a:ext cx="2202189" cy="160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FDA_FullColor_Monogram.jpg">
            <a:extLst>
              <a:ext uri="{FF2B5EF4-FFF2-40B4-BE49-F238E27FC236}">
                <a16:creationId xmlns:a16="http://schemas.microsoft.com/office/drawing/2014/main" id="{61E4F2AA-4F4A-4DE9-A906-C31B3A77514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2808" y="242500"/>
            <a:ext cx="584464" cy="74308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B11D1F8-1558-452F-AFF3-A51703DE5C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35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248"/>
    </mc:Choice>
    <mc:Fallback xmlns="">
      <p:transition spd="slow" advTm="41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80235-936D-40AB-BEF0-CB4176A36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0964" y="642894"/>
            <a:ext cx="5407898" cy="167660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ISO 13485: 2016</a:t>
            </a:r>
            <a:br>
              <a:rPr lang="en-US" sz="3000" b="1" dirty="0">
                <a:latin typeface="+mn-lt"/>
              </a:rPr>
            </a:br>
            <a:b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700" i="1" dirty="0"/>
              <a:t>Medical Devices – Quality Management Systems – Requirements for Regulatory Purposes </a:t>
            </a:r>
            <a:br>
              <a:rPr lang="en-US" sz="2700" i="1" dirty="0"/>
            </a:br>
            <a:endParaRPr lang="en-US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87900AF-3ED0-4C02-A309-3984EBBD2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rgbClr val="007CBA">
                  <a:shade val="30000"/>
                  <a:satMod val="115000"/>
                </a:srgbClr>
              </a:gs>
              <a:gs pos="50000">
                <a:srgbClr val="007CBA">
                  <a:shade val="67500"/>
                  <a:satMod val="115000"/>
                </a:srgbClr>
              </a:gs>
              <a:gs pos="100000">
                <a:srgbClr val="007CBA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ounded Rectangle 20">
            <a:extLst>
              <a:ext uri="{FF2B5EF4-FFF2-40B4-BE49-F238E27FC236}">
                <a16:creationId xmlns:a16="http://schemas.microsoft.com/office/drawing/2014/main" id="{8DEDEE5C-3126-4336-A7D4-9277AF5A04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138" y="559407"/>
            <a:ext cx="5109725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831308-7DF0-4FE1-B667-1784A858098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879" t="17717" r="26923" b="7089"/>
          <a:stretch/>
        </p:blipFill>
        <p:spPr>
          <a:xfrm>
            <a:off x="1060792" y="818521"/>
            <a:ext cx="3974416" cy="5220957"/>
          </a:xfrm>
          <a:prstGeom prst="rect">
            <a:avLst/>
          </a:prstGeom>
          <a:effectLst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8A997D-F22F-440D-A4A7-B700CF4B3E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2459" y="2438401"/>
            <a:ext cx="5407898" cy="377952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600" dirty="0"/>
              <a:t>Establishes requirements for a Quality Management System (QMS) that can be used by an organization involved in one or more stages of the life-cycle of a medical device, including:</a:t>
            </a:r>
          </a:p>
          <a:p>
            <a:pPr lvl="1"/>
            <a:r>
              <a:rPr lang="en-US" dirty="0"/>
              <a:t>design and development</a:t>
            </a:r>
          </a:p>
          <a:p>
            <a:pPr lvl="1"/>
            <a:r>
              <a:rPr lang="en-US" dirty="0"/>
              <a:t>production</a:t>
            </a:r>
          </a:p>
          <a:p>
            <a:pPr lvl="1"/>
            <a:r>
              <a:rPr lang="en-US" dirty="0"/>
              <a:t>storage</a:t>
            </a:r>
          </a:p>
          <a:p>
            <a:pPr lvl="1"/>
            <a:r>
              <a:rPr lang="en-US" dirty="0"/>
              <a:t>distribution </a:t>
            </a:r>
          </a:p>
          <a:p>
            <a:pPr lvl="1"/>
            <a:r>
              <a:rPr lang="en-US" dirty="0"/>
              <a:t>installation</a:t>
            </a:r>
          </a:p>
          <a:p>
            <a:pPr lvl="1"/>
            <a:r>
              <a:rPr lang="en-US" dirty="0"/>
              <a:t>servicing and </a:t>
            </a:r>
          </a:p>
          <a:p>
            <a:pPr lvl="1"/>
            <a:r>
              <a:rPr lang="en-US" dirty="0"/>
              <a:t>final decommissioning/disposal of medical devices</a:t>
            </a:r>
          </a:p>
        </p:txBody>
      </p:sp>
      <p:pic>
        <p:nvPicPr>
          <p:cNvPr id="9" name="Picture 8" descr="FDA_FullColor_Monogram.jpg">
            <a:extLst>
              <a:ext uri="{FF2B5EF4-FFF2-40B4-BE49-F238E27FC236}">
                <a16:creationId xmlns:a16="http://schemas.microsoft.com/office/drawing/2014/main" id="{3AA345C3-C16C-421A-B6BC-97C9795103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2808" y="242500"/>
            <a:ext cx="584464" cy="74308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227168F-261E-4724-9E79-B74C9D67F8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78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12"/>
    </mc:Choice>
    <mc:Fallback xmlns="">
      <p:transition spd="slow" advTm="34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EA363331-1D50-4A64-A53F-8ABF34DFFF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176583"/>
            <a:ext cx="11345471" cy="926020"/>
          </a:xfrm>
        </p:spPr>
        <p:txBody>
          <a:bodyPr>
            <a:noAutofit/>
          </a:bodyPr>
          <a:lstStyle/>
          <a:p>
            <a:r>
              <a:rPr lang="en-US" sz="4000" b="1" dirty="0"/>
              <a:t>Rationale for Utilization of </a:t>
            </a:r>
            <a:br>
              <a:rPr lang="en-US" sz="4000" b="1" dirty="0"/>
            </a:br>
            <a:r>
              <a:rPr lang="en-US" sz="4000" b="1" dirty="0"/>
              <a:t>ISO 13485: 2016</a:t>
            </a:r>
            <a:endParaRPr lang="en-US" altLang="en-US" sz="4000" b="1" dirty="0"/>
          </a:p>
        </p:txBody>
      </p:sp>
      <p:sp>
        <p:nvSpPr>
          <p:cNvPr id="17411" name="Content Placeholder 2">
            <a:extLst>
              <a:ext uri="{FF2B5EF4-FFF2-40B4-BE49-F238E27FC236}">
                <a16:creationId xmlns:a16="http://schemas.microsoft.com/office/drawing/2014/main" id="{23386CCF-FFFB-44E6-900B-FE4E2911DC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1" y="1572454"/>
            <a:ext cx="7693890" cy="5285546"/>
          </a:xfrm>
        </p:spPr>
        <p:txBody>
          <a:bodyPr>
            <a:normAutofit/>
          </a:bodyPr>
          <a:lstStyle/>
          <a:p>
            <a:r>
              <a:rPr lang="en-US" altLang="en-US" sz="3000" dirty="0">
                <a:latin typeface="+mj-lt"/>
              </a:rPr>
              <a:t>Regulatory expectations for a QMS have evolved</a:t>
            </a:r>
          </a:p>
          <a:p>
            <a:r>
              <a:rPr lang="en-US" altLang="en-US" sz="3000" dirty="0">
                <a:latin typeface="+mj-lt"/>
              </a:rPr>
              <a:t>Used by many other countries</a:t>
            </a:r>
          </a:p>
          <a:p>
            <a:r>
              <a:rPr lang="en-US" sz="3000" spc="5" dirty="0">
                <a:latin typeface="+mj-lt"/>
                <a:ea typeface="Times New Roman" panose="02020603050405020304" pitchFamily="18" charset="0"/>
              </a:rPr>
              <a:t>Lessons learned through current and previous FDA programs utilizing ISO 13485 demonstrated feasibility </a:t>
            </a:r>
          </a:p>
          <a:p>
            <a:r>
              <a:rPr lang="en-US" altLang="en-US" sz="3000" dirty="0">
                <a:latin typeface="+mj-lt"/>
              </a:rPr>
              <a:t>Requirements are substantively similar between the current part 820 and ISO 13485:2016</a:t>
            </a:r>
          </a:p>
          <a:p>
            <a:pPr marL="0" indent="0">
              <a:buNone/>
            </a:pPr>
            <a:endParaRPr lang="en-US" altLang="en-US" sz="2800" dirty="0">
              <a:latin typeface="+mj-lt"/>
            </a:endParaRPr>
          </a:p>
          <a:p>
            <a:endParaRPr lang="en-US" sz="2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B9C5CD-826B-45F6-AB24-BCC3B69A86D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879" t="17717" r="26923" b="7089"/>
          <a:stretch/>
        </p:blipFill>
        <p:spPr>
          <a:xfrm>
            <a:off x="8625486" y="1849582"/>
            <a:ext cx="2993998" cy="3933053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  <p:pic>
        <p:nvPicPr>
          <p:cNvPr id="5" name="Picture 4" descr="FDA_FullColor_Monogram.jpg">
            <a:extLst>
              <a:ext uri="{FF2B5EF4-FFF2-40B4-BE49-F238E27FC236}">
                <a16:creationId xmlns:a16="http://schemas.microsoft.com/office/drawing/2014/main" id="{7BD4C7DF-6285-42ED-B264-B66F870EDA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2808" y="242500"/>
            <a:ext cx="584464" cy="74308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7BE02A2-AF6D-410E-BEEC-B33A50144D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460"/>
    </mc:Choice>
    <mc:Fallback xmlns="">
      <p:transition spd="slow" advTm="114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8" name="Rectangle 87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900814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633165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621" y="636723"/>
            <a:ext cx="4000062" cy="52577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410" name="Title 1">
            <a:extLst>
              <a:ext uri="{FF2B5EF4-FFF2-40B4-BE49-F238E27FC236}">
                <a16:creationId xmlns:a16="http://schemas.microsoft.com/office/drawing/2014/main" id="{EA363331-1D50-4A64-A53F-8ABF34DFF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872" y="982272"/>
            <a:ext cx="3388419" cy="456097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FFFF"/>
                </a:solidFill>
                <a:cs typeface="Calibri Light" panose="020F0302020204030204" pitchFamily="34" charset="0"/>
              </a:rPr>
              <a:t>Benefits of ISO 13485: 2016</a:t>
            </a:r>
            <a:br>
              <a:rPr lang="en-US" sz="4000" b="1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br>
              <a:rPr lang="en-US" sz="4000" b="1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br>
              <a:rPr lang="en-US" sz="4000" dirty="0">
                <a:solidFill>
                  <a:srgbClr val="FFFFFF"/>
                </a:solidFill>
              </a:rPr>
            </a:br>
            <a:br>
              <a:rPr lang="en-US" sz="4000" dirty="0">
                <a:solidFill>
                  <a:srgbClr val="FFFFFF"/>
                </a:solidFill>
              </a:rPr>
            </a:br>
            <a:br>
              <a:rPr lang="en-US" sz="4000" dirty="0">
                <a:solidFill>
                  <a:srgbClr val="FFFFFF"/>
                </a:solidFill>
              </a:rPr>
            </a:br>
            <a:endParaRPr lang="en-US" altLang="en-US" sz="4000" dirty="0">
              <a:solidFill>
                <a:srgbClr val="FFFFFF"/>
              </a:solidFill>
            </a:endParaRPr>
          </a:p>
        </p:txBody>
      </p:sp>
      <p:sp>
        <p:nvSpPr>
          <p:cNvPr id="96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1782" y="1352302"/>
            <a:ext cx="6655597" cy="5251646"/>
          </a:xfrm>
          <a:prstGeom prst="rect">
            <a:avLst/>
          </a:prstGeom>
          <a:gradFill flip="none" rotWithShape="1">
            <a:gsLst>
              <a:gs pos="0">
                <a:srgbClr val="007CBA">
                  <a:shade val="30000"/>
                  <a:satMod val="115000"/>
                </a:srgbClr>
              </a:gs>
              <a:gs pos="50000">
                <a:srgbClr val="007CBA">
                  <a:shade val="67500"/>
                  <a:satMod val="115000"/>
                </a:srgbClr>
              </a:gs>
              <a:gs pos="100000">
                <a:srgbClr val="007CBA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11" name="Content Placeholder 2">
            <a:extLst>
              <a:ext uri="{FF2B5EF4-FFF2-40B4-BE49-F238E27FC236}">
                <a16:creationId xmlns:a16="http://schemas.microsoft.com/office/drawing/2014/main" id="{23386CCF-FFFB-44E6-900B-FE4E2911DC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4934" y="1352302"/>
            <a:ext cx="6622445" cy="5259477"/>
          </a:xfrm>
        </p:spPr>
        <p:txBody>
          <a:bodyPr anchor="ctr">
            <a:noAutofit/>
          </a:bodyPr>
          <a:lstStyle/>
          <a:p>
            <a:pPr lvl="1"/>
            <a:r>
              <a:rPr lang="en-US" sz="2600" dirty="0">
                <a:solidFill>
                  <a:schemeClr val="bg1"/>
                </a:solidFill>
              </a:rPr>
              <a:t>Modernized QMS principles</a:t>
            </a:r>
          </a:p>
          <a:p>
            <a:pPr lvl="1"/>
            <a:r>
              <a:rPr lang="en-US" sz="2600" dirty="0">
                <a:solidFill>
                  <a:schemeClr val="bg1"/>
                </a:solidFill>
              </a:rPr>
              <a:t>Greater integration of risk management activities</a:t>
            </a:r>
            <a:endParaRPr lang="en-US" altLang="en-US" sz="2600" dirty="0">
              <a:solidFill>
                <a:schemeClr val="bg1"/>
              </a:solidFill>
            </a:endParaRPr>
          </a:p>
          <a:p>
            <a:pPr lvl="1"/>
            <a:r>
              <a:rPr lang="en-US" sz="2600" dirty="0">
                <a:solidFill>
                  <a:schemeClr val="bg1"/>
                </a:solidFill>
              </a:rPr>
              <a:t>Globally harmonized requirements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Standard used by many other Regulatory Authorities 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Many global manufacturers already comply with ISO 13485</a:t>
            </a:r>
          </a:p>
          <a:p>
            <a:pPr marL="0" indent="0">
              <a:lnSpc>
                <a:spcPct val="90000"/>
              </a:lnSpc>
              <a:buNone/>
            </a:pPr>
            <a:endParaRPr lang="en-US" altLang="en-US" sz="2300" dirty="0">
              <a:solidFill>
                <a:schemeClr val="bg1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en-US" altLang="en-US" sz="2300" dirty="0">
              <a:solidFill>
                <a:srgbClr val="FEFFFF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4AFCA43-92F1-4523-86CF-90A1B260A3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879" t="17717" r="26923" b="7089"/>
          <a:stretch/>
        </p:blipFill>
        <p:spPr>
          <a:xfrm>
            <a:off x="1382575" y="2587711"/>
            <a:ext cx="2311886" cy="3036989"/>
          </a:xfrm>
          <a:prstGeom prst="rect">
            <a:avLst/>
          </a:prstGeom>
          <a:effectLst/>
        </p:spPr>
      </p:pic>
      <p:pic>
        <p:nvPicPr>
          <p:cNvPr id="11" name="Picture 10" descr="FDA_FullColor_Monogram.jpg">
            <a:extLst>
              <a:ext uri="{FF2B5EF4-FFF2-40B4-BE49-F238E27FC236}">
                <a16:creationId xmlns:a16="http://schemas.microsoft.com/office/drawing/2014/main" id="{976A775F-8C32-4A1F-8D65-4C52FA5CB3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2808" y="242500"/>
            <a:ext cx="584464" cy="74308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F773EC1-EEF4-4754-9881-253A25EA18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640"/>
    </mc:Choice>
    <mc:Fallback xmlns="">
      <p:transition spd="slow" advTm="43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D85626E4-5B28-492B-AD14-792614D6336A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938730535"/>
              </p:ext>
            </p:extLst>
          </p:nvPr>
        </p:nvGraphicFramePr>
        <p:xfrm>
          <a:off x="749471" y="1517071"/>
          <a:ext cx="9903535" cy="49876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B558185-BFBF-4A1D-A8C5-1C9077BAD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b="1" dirty="0"/>
              <a:t>Goals of the Proposed </a:t>
            </a:r>
            <a:br>
              <a:rPr lang="en-US" sz="4400" b="1" dirty="0"/>
            </a:br>
            <a:r>
              <a:rPr lang="en-US" sz="4400" b="1" dirty="0"/>
              <a:t>Quality Management System Regulation</a:t>
            </a:r>
            <a:endParaRPr lang="en-US" b="1" dirty="0"/>
          </a:p>
        </p:txBody>
      </p:sp>
      <p:pic>
        <p:nvPicPr>
          <p:cNvPr id="9" name="Graphic 8" descr="Checkmark with solid fill">
            <a:extLst>
              <a:ext uri="{FF2B5EF4-FFF2-40B4-BE49-F238E27FC236}">
                <a16:creationId xmlns:a16="http://schemas.microsoft.com/office/drawing/2014/main" id="{E26C8AFD-6452-4F86-8BB1-0A155DCA62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00985" y="1910540"/>
            <a:ext cx="592974" cy="681366"/>
          </a:xfrm>
          <a:prstGeom prst="rect">
            <a:avLst/>
          </a:prstGeom>
        </p:spPr>
      </p:pic>
      <p:pic>
        <p:nvPicPr>
          <p:cNvPr id="10" name="Graphic 9" descr="Checkmark with solid fill">
            <a:extLst>
              <a:ext uri="{FF2B5EF4-FFF2-40B4-BE49-F238E27FC236}">
                <a16:creationId xmlns:a16="http://schemas.microsoft.com/office/drawing/2014/main" id="{5BCB5F72-BA36-409F-99C1-FB09ACC309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440174" y="3091295"/>
            <a:ext cx="592974" cy="681366"/>
          </a:xfrm>
          <a:prstGeom prst="rect">
            <a:avLst/>
          </a:prstGeom>
        </p:spPr>
      </p:pic>
      <p:pic>
        <p:nvPicPr>
          <p:cNvPr id="11" name="Graphic 10" descr="Checkmark with solid fill">
            <a:extLst>
              <a:ext uri="{FF2B5EF4-FFF2-40B4-BE49-F238E27FC236}">
                <a16:creationId xmlns:a16="http://schemas.microsoft.com/office/drawing/2014/main" id="{A0A278B2-A92D-42CF-BA03-A5005CFE82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449872" y="4272050"/>
            <a:ext cx="592974" cy="681366"/>
          </a:xfrm>
          <a:prstGeom prst="rect">
            <a:avLst/>
          </a:prstGeom>
        </p:spPr>
      </p:pic>
      <p:pic>
        <p:nvPicPr>
          <p:cNvPr id="12" name="Graphic 11" descr="Checkmark with solid fill">
            <a:extLst>
              <a:ext uri="{FF2B5EF4-FFF2-40B4-BE49-F238E27FC236}">
                <a16:creationId xmlns:a16="http://schemas.microsoft.com/office/drawing/2014/main" id="{C8498304-1BD5-4DD6-8F24-47F68766B50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00985" y="5388379"/>
            <a:ext cx="592974" cy="681366"/>
          </a:xfrm>
          <a:prstGeom prst="rect">
            <a:avLst/>
          </a:prstGeom>
        </p:spPr>
      </p:pic>
      <p:pic>
        <p:nvPicPr>
          <p:cNvPr id="8" name="Picture 7" descr="FDA_FullColor_Monogram.jpg">
            <a:extLst>
              <a:ext uri="{FF2B5EF4-FFF2-40B4-BE49-F238E27FC236}">
                <a16:creationId xmlns:a16="http://schemas.microsoft.com/office/drawing/2014/main" id="{265894F9-E4A1-45EE-9122-1E30467D04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2808" y="242500"/>
            <a:ext cx="584464" cy="74308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638634B-69AA-48C5-AA3C-6A84E88701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60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090"/>
    </mc:Choice>
    <mc:Fallback xmlns="">
      <p:transition spd="slow" advTm="53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/>
              <a:t>Overview of the Proposed </a:t>
            </a:r>
            <a:br>
              <a:rPr lang="en-US" sz="4000" b="1" dirty="0"/>
            </a:br>
            <a:r>
              <a:rPr lang="en-US" sz="4000" b="1" dirty="0"/>
              <a:t>Quality Management System Regulation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7" y="1530012"/>
            <a:ext cx="11345471" cy="5073921"/>
          </a:xfrm>
        </p:spPr>
        <p:txBody>
          <a:bodyPr>
            <a:normAutofit/>
          </a:bodyPr>
          <a:lstStyle/>
          <a:p>
            <a:r>
              <a:rPr lang="en-US" sz="2800" spc="5" dirty="0">
                <a:ea typeface="Times New Roman" panose="02020603050405020304" pitchFamily="18" charset="0"/>
              </a:rPr>
              <a:t>W</a:t>
            </a:r>
            <a:r>
              <a:rPr lang="en-US" sz="2800" spc="5" dirty="0">
                <a:effectLst/>
                <a:ea typeface="Times New Roman" panose="02020603050405020304" pitchFamily="18" charset="0"/>
              </a:rPr>
              <a:t>ithdraws most of the requirements in the current part 820 </a:t>
            </a:r>
          </a:p>
          <a:p>
            <a:pPr lvl="1"/>
            <a:r>
              <a:rPr lang="en-US" sz="2600" spc="5" dirty="0">
                <a:effectLst/>
                <a:ea typeface="Times New Roman" panose="02020603050405020304" pitchFamily="18" charset="0"/>
              </a:rPr>
              <a:t>Retains the scope and a number of the definitions from the current part 820 </a:t>
            </a:r>
            <a:endParaRPr lang="en-US" sz="2600" dirty="0"/>
          </a:p>
          <a:p>
            <a:r>
              <a:rPr lang="en-US" sz="2800" dirty="0"/>
              <a:t>Incorporates by reference ISO 13485:2016</a:t>
            </a:r>
          </a:p>
          <a:p>
            <a:pPr lvl="1"/>
            <a:r>
              <a:rPr lang="en-US" sz="2600" dirty="0"/>
              <a:t>Minimal called out provisions to ensure consistency with other applicable FDA requirements</a:t>
            </a:r>
          </a:p>
          <a:p>
            <a:pPr lvl="2"/>
            <a:r>
              <a:rPr lang="en-US" spc="5" dirty="0">
                <a:ea typeface="Times New Roman" panose="02020603050405020304" pitchFamily="18" charset="0"/>
              </a:rPr>
              <a:t>Includes definitions, clarifying concepts, and requirements</a:t>
            </a:r>
            <a:endParaRPr lang="en-US" dirty="0"/>
          </a:p>
          <a:p>
            <a:r>
              <a:rPr lang="en-US" altLang="en-US" sz="2800" dirty="0"/>
              <a:t>Includes conforming edits to Part 4 (</a:t>
            </a:r>
            <a:r>
              <a:rPr lang="en-US" altLang="en-US" sz="2800" dirty="0" err="1"/>
              <a:t>cGMPs</a:t>
            </a:r>
            <a:r>
              <a:rPr lang="en-US" altLang="en-US" sz="2800" dirty="0"/>
              <a:t> for combination products)</a:t>
            </a:r>
          </a:p>
          <a:p>
            <a:pPr lvl="1"/>
            <a:r>
              <a:rPr lang="en-US" sz="2600" spc="5" dirty="0">
                <a:effectLst/>
                <a:ea typeface="Times New Roman" panose="02020603050405020304" pitchFamily="18" charset="0"/>
              </a:rPr>
              <a:t>Does not impact the CGMP requirements for combination products</a:t>
            </a:r>
          </a:p>
        </p:txBody>
      </p:sp>
      <p:pic>
        <p:nvPicPr>
          <p:cNvPr id="4" name="Picture 3" descr="FDA_FullColor_Monogram.jpg">
            <a:extLst>
              <a:ext uri="{FF2B5EF4-FFF2-40B4-BE49-F238E27FC236}">
                <a16:creationId xmlns:a16="http://schemas.microsoft.com/office/drawing/2014/main" id="{3F039639-D62B-4B0F-86ED-E10E100887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2808" y="242500"/>
            <a:ext cx="584464" cy="74308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63EE286-9CD8-4D54-A323-CFD8E4327E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898"/>
    </mc:Choice>
    <mc:Fallback xmlns="">
      <p:transition spd="slow" advTm="71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9">
            <a:extLst>
              <a:ext uri="{FF2B5EF4-FFF2-40B4-BE49-F238E27FC236}">
                <a16:creationId xmlns:a16="http://schemas.microsoft.com/office/drawing/2014/main" id="{23A58148-D452-4F6F-A2FE-EED968DE1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3864635" cy="6858000"/>
          </a:xfrm>
          <a:prstGeom prst="rect">
            <a:avLst/>
          </a:prstGeom>
          <a:gradFill flip="none" rotWithShape="1">
            <a:gsLst>
              <a:gs pos="0">
                <a:srgbClr val="007CBA">
                  <a:shade val="30000"/>
                  <a:satMod val="115000"/>
                </a:srgbClr>
              </a:gs>
              <a:gs pos="50000">
                <a:srgbClr val="007CBA">
                  <a:shade val="67500"/>
                  <a:satMod val="115000"/>
                </a:srgbClr>
              </a:gs>
              <a:gs pos="100000">
                <a:srgbClr val="007CBA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5F3464-82F1-45EC-991B-EDE0D16BC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724" y="288235"/>
            <a:ext cx="3197013" cy="588872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000" b="1" dirty="0">
                <a:solidFill>
                  <a:schemeClr val="bg1"/>
                </a:solidFill>
                <a:cs typeface="Calibri Light" panose="020F0302020204030204" pitchFamily="34" charset="0"/>
              </a:rPr>
              <a:t>Structure of the Proposed QMSR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61FE330-10C5-4FED-8399-BE4D55AF7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4922" y="641615"/>
            <a:ext cx="7871791" cy="5533496"/>
          </a:xfrm>
        </p:spPr>
        <p:txBody>
          <a:bodyPr anchor="ctr">
            <a:normAutofit/>
          </a:bodyPr>
          <a:lstStyle/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spc="5" dirty="0">
                <a:effectLst/>
                <a:ea typeface="Times New Roman" panose="02020603050405020304" pitchFamily="18" charset="0"/>
              </a:rPr>
              <a:t>820.1	  Scope.</a:t>
            </a:r>
          </a:p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spc="5" dirty="0">
                <a:effectLst/>
                <a:ea typeface="Times New Roman" panose="02020603050405020304" pitchFamily="18" charset="0"/>
              </a:rPr>
              <a:t>820.3	  Definitions.</a:t>
            </a:r>
          </a:p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spc="5" dirty="0">
                <a:effectLst/>
                <a:ea typeface="Times New Roman" panose="02020603050405020304" pitchFamily="18" charset="0"/>
              </a:rPr>
              <a:t>820.7	  Incorporation by reference.</a:t>
            </a:r>
          </a:p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71500" algn="l"/>
              </a:tabLst>
            </a:pPr>
            <a:r>
              <a:rPr lang="en-US" sz="2600" spc="5" dirty="0">
                <a:effectLst/>
                <a:ea typeface="Times New Roman" panose="02020603050405020304" pitchFamily="18" charset="0"/>
              </a:rPr>
              <a:t>820.10  Requirements for a quality management system.</a:t>
            </a:r>
          </a:p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71500" algn="l"/>
              </a:tabLst>
            </a:pPr>
            <a:r>
              <a:rPr lang="en-US" sz="2600" spc="5" dirty="0">
                <a:effectLst/>
                <a:ea typeface="Times New Roman" panose="02020603050405020304" pitchFamily="18" charset="0"/>
              </a:rPr>
              <a:t>820.15  Clarification of concepts.</a:t>
            </a:r>
          </a:p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71500" algn="l"/>
              </a:tabLst>
            </a:pPr>
            <a:r>
              <a:rPr lang="en-US" sz="2600" spc="5" dirty="0">
                <a:effectLst/>
                <a:ea typeface="Times New Roman" panose="02020603050405020304" pitchFamily="18" charset="0"/>
              </a:rPr>
              <a:t>820.35  Control of records.</a:t>
            </a:r>
          </a:p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71500" algn="l"/>
              </a:tabLst>
            </a:pPr>
            <a:r>
              <a:rPr lang="en-US" sz="2600" spc="5" dirty="0">
                <a:effectLst/>
                <a:ea typeface="Times New Roman" panose="02020603050405020304" pitchFamily="18" charset="0"/>
              </a:rPr>
              <a:t>820.45  Device labeling and packaging controls.</a:t>
            </a:r>
          </a:p>
        </p:txBody>
      </p:sp>
      <p:pic>
        <p:nvPicPr>
          <p:cNvPr id="5" name="Picture 4" descr="FDA_FullColor_Monogram.jpg">
            <a:extLst>
              <a:ext uri="{FF2B5EF4-FFF2-40B4-BE49-F238E27FC236}">
                <a16:creationId xmlns:a16="http://schemas.microsoft.com/office/drawing/2014/main" id="{85AF6D14-1743-46BB-BBA3-31D96891E4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2808" y="242500"/>
            <a:ext cx="584464" cy="74308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264651D-355C-4724-A6DF-5C5584C418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47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24"/>
    </mc:Choice>
    <mc:Fallback xmlns="">
      <p:transition spd="slow" advTm="223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6&quot;/&gt;&lt;lineCharCount val=&quot;1&quot;/&gt;&lt;/TableIndex&gt;&lt;/ShapeTextInfo&gt;"/>
  <p:tag name="HTML_SHAPEINFO" val="&lt;ThreeDShapeInfo&gt;&lt;uuid val=&quot;&quot;/&gt;&lt;isInvalidForFieldText val=&quot;0&quot;/&gt;&lt;Image&gt;&lt;filename val=&quot;C:\Users\JEFFKE~1\AppData\Local\Temp\PR\data\asimages\{FB84C735-E727-44D8-A7B5-9D0BFFE667CC}_1.png&quot;/&gt;&lt;left val=&quot;0&quot;/&gt;&lt;top val=&quot;88&quot;/&gt;&lt;width val=&quot;720&quot;/&gt;&lt;height val=&quot;147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9&quot;/&gt;&lt;/TableIndex&gt;&lt;/ShapeTextInfo&gt;"/>
  <p:tag name="HTML_SHAPEINFO" val="&lt;ThreeDShapeInfo&gt;&lt;uuid val=&quot;&quot;/&gt;&lt;isInvalidForFieldText val=&quot;0&quot;/&gt;&lt;Image&gt;&lt;filename val=&quot;C:\Users\JEFFKE~1\AppData\Local\Temp\PR\data\asimages\{DA9E3095-8188-4651-99E9-7B0D2698A595}_3.png&quot;/&gt;&lt;left val=&quot;47&quot;/&gt;&lt;top val=&quot;27&quot;/&gt;&lt;width val=&quot;624&quot;/&gt;&lt;height val=&quot;111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7&quot;/&gt;&lt;lineCharCount val=&quot;53&quot;/&gt;&lt;lineCharCount val=&quot;15&quot;/&gt;&lt;lineCharCount val=&quot;48&quot;/&gt;&lt;lineCharCount val=&quot;44&quot;/&gt;&lt;lineCharCount val=&quot;26&quot;/&gt;&lt;lineCharCount val=&quot;47&quot;/&gt;&lt;lineCharCount val=&quot;41&quot;/&gt;&lt;/TableIndex&gt;&lt;/ShapeTextInfo&gt;"/>
  <p:tag name="HTML_SHAPEINFO" val="&lt;TextEffect&gt;&lt;Image&gt;&lt;filename val=&quot;C:\Users\JEFFKE~1\AppData\Local\Temp\PR\data\asimages\{CC8D13C7-1632-46D7-ABBB-FB5772C4A6F5}_1.png_crop.png&quot;/&gt;&lt;left val=&quot;44&quot;/&gt;&lt;top val=&quot;166&quot;/&gt;&lt;width val=&quot;630&quot;/&gt;&lt;height val=&quot;57&quot;/&gt;&lt;hasText val=&quot;1&quot;/&gt;&lt;paraId val=&quot;1&quot;/&gt;&lt;/Image&gt;&lt;Image&gt;&lt;filename val=&quot;C:\Users\JEFFKE~1\AppData\Local\Temp\PR\data\asimages\{55C47B95-D4DB-449F-A607-0FC1CE6A5B9E}_1.png_crop.png&quot;/&gt;&lt;left val=&quot;44&quot;/&gt;&lt;top val=&quot;264&quot;/&gt;&lt;width val=&quot;595&quot;/&gt;&lt;height val=&quot;91&quot;/&gt;&lt;hasText val=&quot;1&quot;/&gt;&lt;paraId val=&quot;2&quot;/&gt;&lt;/Image&gt;&lt;Image&gt;&lt;filename val=&quot;C:\Users\JEFFKE~1\AppData\Local\Temp\PR\data\asimages\{19EB3C5E-63FD-46B6-8B2B-AC6FE0B19B4D}_1.png_crop.png&quot;/&gt;&lt;left val=&quot;44&quot;/&gt;&lt;top val=&quot;395&quot;/&gt;&lt;width val=&quot;565&quot;/&gt;&lt;height val=&quot;58&quot;/&gt;&lt;hasText val=&quot;1&quot;/&gt;&lt;paraId val=&quot;3&quot;/&gt;&lt;/Image&gt;&lt;/TextEffect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NEWFD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64B368A61E0BE4082F471645C526A23" ma:contentTypeVersion="0" ma:contentTypeDescription="Create a new document." ma:contentTypeScope="" ma:versionID="1035ac66e79b3777117dcbaea27ac7b8">
  <xsd:schema xmlns:xsd="http://www.w3.org/2001/XMLSchema" xmlns:xs="http://www.w3.org/2001/XMLSchema" xmlns:p="http://schemas.microsoft.com/office/2006/metadata/properties" xmlns:ns2="c593544c-8bc9-488a-9957-4d59a7b3d015" targetNamespace="http://schemas.microsoft.com/office/2006/metadata/properties" ma:root="true" ma:fieldsID="e9a1c9b5cb3b9168c039caee2a83dd99" ns2:_="">
    <xsd:import namespace="c593544c-8bc9-488a-9957-4d59a7b3d015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93544c-8bc9-488a-9957-4d59a7b3d015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c593544c-8bc9-488a-9957-4d59a7b3d015">Z65UW2PZAHYT-132921563-141</_dlc_DocId>
    <_dlc_DocIdUrl xmlns="c593544c-8bc9-488a-9957-4d59a7b3d015">
      <Url>http://sharepoint.fda.gov/orgs/CDRH-Organizations/OCD/_layouts/DocIdRedir.aspx?ID=Z65UW2PZAHYT-132921563-141</Url>
      <Description>Z65UW2PZAHYT-132921563-141</Description>
    </_dlc_DocIdUrl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3FABAC73-BC4B-47DC-AB12-A800A4C1F24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382FFE6-3E82-4ECE-A644-081D06B10BD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593544c-8bc9-488a-9957-4d59a7b3d01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AD6ABB0-D394-4F79-859A-496632313DBF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c593544c-8bc9-488a-9957-4d59a7b3d015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7DEA2C08-7D4C-4177-98A2-CE0CFF54F84B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32602</TotalTime>
  <Words>1130</Words>
  <Application>Microsoft Office PowerPoint</Application>
  <PresentationFormat>Widescreen</PresentationFormat>
  <Paragraphs>166</Paragraphs>
  <Slides>19</Slides>
  <Notes>16</Notes>
  <HiddenSlides>0</HiddenSlides>
  <MMClips>19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Arial</vt:lpstr>
      <vt:lpstr>Calibri</vt:lpstr>
      <vt:lpstr>Calibri Light</vt:lpstr>
      <vt:lpstr>Georgia</vt:lpstr>
      <vt:lpstr>Helvetica</vt:lpstr>
      <vt:lpstr>Times New Roman</vt:lpstr>
      <vt:lpstr>Wingdings</vt:lpstr>
      <vt:lpstr>Office Theme</vt:lpstr>
      <vt:lpstr>1_Office Theme</vt:lpstr>
      <vt:lpstr>NEWFDA</vt:lpstr>
      <vt:lpstr>2_Office Theme</vt:lpstr>
      <vt:lpstr>  Overview: US FDA Proposed Rule Quality Management System Regulation   </vt:lpstr>
      <vt:lpstr>Overview</vt:lpstr>
      <vt:lpstr>Proposed Quality Management System Regulation (QMSR)  </vt:lpstr>
      <vt:lpstr>ISO 13485: 2016  Medical Devices – Quality Management Systems – Requirements for Regulatory Purposes  </vt:lpstr>
      <vt:lpstr>Rationale for Utilization of  ISO 13485: 2016</vt:lpstr>
      <vt:lpstr>Benefits of ISO 13485: 2016     </vt:lpstr>
      <vt:lpstr>Goals of the Proposed  Quality Management System Regulation</vt:lpstr>
      <vt:lpstr>Overview of the Proposed  Quality Management System Regulation</vt:lpstr>
      <vt:lpstr>Structure of the Proposed QMSR</vt:lpstr>
      <vt:lpstr>Definitions  (§820.3)</vt:lpstr>
      <vt:lpstr>Definitions  (cont.)  (§820.3)</vt:lpstr>
      <vt:lpstr>Linkages/ Applicable Regulatory Requirements  (§820.10)</vt:lpstr>
      <vt:lpstr>Clarification of Concepts    (§820.15)</vt:lpstr>
      <vt:lpstr>Control of Records   (§820.35)</vt:lpstr>
      <vt:lpstr>Controls for Device Labeling and Packaging  (§820.45)</vt:lpstr>
      <vt:lpstr>Proposed QMSR Key Considerations</vt:lpstr>
      <vt:lpstr>FDA Implementation Activities</vt:lpstr>
      <vt:lpstr>Summary </vt:lpstr>
      <vt:lpstr>PowerPoint Presentation</vt:lpstr>
    </vt:vector>
  </TitlesOfParts>
  <Company>Sensis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Cory Grabow</dc:creator>
  <cp:lastModifiedBy>Torres, Melissa A</cp:lastModifiedBy>
  <cp:revision>141</cp:revision>
  <cp:lastPrinted>2018-11-28T19:29:53Z</cp:lastPrinted>
  <dcterms:created xsi:type="dcterms:W3CDTF">2015-10-02T20:33:31Z</dcterms:created>
  <dcterms:modified xsi:type="dcterms:W3CDTF">2022-06-14T02:00:46Z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4fe89165-be35-4c29-bde3-bbaa5e89fc2e</vt:lpwstr>
  </property>
  <property fmtid="{D5CDD505-2E9C-101B-9397-08002B2CF9AE}" pid="3" name="ContentTypeId">
    <vt:lpwstr>0x010100164B368A61E0BE4082F471645C526A23</vt:lpwstr>
  </property>
</Properties>
</file>