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3" r:id="rId1"/>
  </p:sldMasterIdLst>
  <p:notesMasterIdLst>
    <p:notesMasterId r:id="rId12"/>
  </p:notesMasterIdLst>
  <p:handoutMasterIdLst>
    <p:handoutMasterId r:id="rId13"/>
  </p:handoutMasterIdLst>
  <p:sldIdLst>
    <p:sldId id="329" r:id="rId2"/>
    <p:sldId id="827" r:id="rId3"/>
    <p:sldId id="831" r:id="rId4"/>
    <p:sldId id="830" r:id="rId5"/>
    <p:sldId id="828" r:id="rId6"/>
    <p:sldId id="829" r:id="rId7"/>
    <p:sldId id="832" r:id="rId8"/>
    <p:sldId id="833" r:id="rId9"/>
    <p:sldId id="834" r:id="rId10"/>
    <p:sldId id="780"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2677"/>
    <p:restoredTop sz="95361" autoAdjust="0"/>
  </p:normalViewPr>
  <p:slideViewPr>
    <p:cSldViewPr>
      <p:cViewPr varScale="1">
        <p:scale>
          <a:sx n="62" d="100"/>
          <a:sy n="62" d="100"/>
        </p:scale>
        <p:origin x="1104" y="72"/>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3032"/>
    </p:cViewPr>
  </p:sorterViewPr>
  <p:notesViewPr>
    <p:cSldViewPr>
      <p:cViewPr varScale="1">
        <p:scale>
          <a:sx n="66" d="100"/>
          <a:sy n="66" d="100"/>
        </p:scale>
        <p:origin x="277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E2E5510-B257-4E26-80E5-DB08B93175B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D"/>
          </a:p>
        </p:txBody>
      </p:sp>
      <p:sp>
        <p:nvSpPr>
          <p:cNvPr id="3" name="Date Placeholder 2">
            <a:extLst>
              <a:ext uri="{FF2B5EF4-FFF2-40B4-BE49-F238E27FC236}">
                <a16:creationId xmlns:a16="http://schemas.microsoft.com/office/drawing/2014/main" id="{E25A13A6-BE31-45AC-B380-4D50208FFCC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36FC4EF-491E-488C-A24A-B240682AB4CD}" type="datetimeFigureOut">
              <a:rPr lang="en-ID" smtClean="0"/>
              <a:t>28/06/2022</a:t>
            </a:fld>
            <a:endParaRPr lang="en-ID"/>
          </a:p>
        </p:txBody>
      </p:sp>
      <p:sp>
        <p:nvSpPr>
          <p:cNvPr id="4" name="Footer Placeholder 3">
            <a:extLst>
              <a:ext uri="{FF2B5EF4-FFF2-40B4-BE49-F238E27FC236}">
                <a16:creationId xmlns:a16="http://schemas.microsoft.com/office/drawing/2014/main" id="{A30F74BA-43D2-4808-B370-FA5BBA98F24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D"/>
          </a:p>
        </p:txBody>
      </p:sp>
      <p:sp>
        <p:nvSpPr>
          <p:cNvPr id="5" name="Slide Number Placeholder 4">
            <a:extLst>
              <a:ext uri="{FF2B5EF4-FFF2-40B4-BE49-F238E27FC236}">
                <a16:creationId xmlns:a16="http://schemas.microsoft.com/office/drawing/2014/main" id="{DD0AD820-C18B-4B4E-8852-3E88B4607B2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781AF56-677A-4AEB-B7EC-25DF2B78B393}" type="slidenum">
              <a:rPr lang="en-ID" smtClean="0"/>
              <a:t>‹#›</a:t>
            </a:fld>
            <a:endParaRPr lang="en-ID"/>
          </a:p>
        </p:txBody>
      </p:sp>
    </p:spTree>
    <p:extLst>
      <p:ext uri="{BB962C8B-B14F-4D97-AF65-F5344CB8AC3E}">
        <p14:creationId xmlns:p14="http://schemas.microsoft.com/office/powerpoint/2010/main" val="18946361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7EEE90-5081-43AC-8948-5471AE2CB7FD}" type="datetimeFigureOut">
              <a:rPr lang="en-GB" smtClean="0"/>
              <a:t>28/06/2022</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D67C3C-1DF4-414E-B14C-7883B7DD400D}" type="slidenum">
              <a:rPr lang="en-GB" smtClean="0"/>
              <a:t>‹#›</a:t>
            </a:fld>
            <a:endParaRPr lang="en-GB"/>
          </a:p>
        </p:txBody>
      </p:sp>
    </p:spTree>
    <p:extLst>
      <p:ext uri="{BB962C8B-B14F-4D97-AF65-F5344CB8AC3E}">
        <p14:creationId xmlns:p14="http://schemas.microsoft.com/office/powerpoint/2010/main" val="1852845659"/>
      </p:ext>
    </p:extLst>
  </p:cSld>
  <p:clrMap bg1="lt1" tx1="dk1" bg2="lt2" tx2="dk2" accent1="accent1" accent2="accent2" accent3="accent3" accent4="accent4" accent5="accent5" accent6="accent6" hlink="hlink" folHlink="folHlink"/>
  <p:notesStyle>
    <a:lvl1pPr marL="0" algn="l" defTabSz="914377" rtl="0" eaLnBrk="1" latinLnBrk="0" hangingPunct="1">
      <a:defRPr sz="1200" kern="1200">
        <a:solidFill>
          <a:schemeClr val="tx1"/>
        </a:solidFill>
        <a:latin typeface="+mn-lt"/>
        <a:ea typeface="+mn-ea"/>
        <a:cs typeface="+mn-cs"/>
      </a:defRPr>
    </a:lvl1pPr>
    <a:lvl2pPr marL="457189" algn="l" defTabSz="914377" rtl="0" eaLnBrk="1" latinLnBrk="0" hangingPunct="1">
      <a:defRPr sz="1200" kern="1200">
        <a:solidFill>
          <a:schemeClr val="tx1"/>
        </a:solidFill>
        <a:latin typeface="+mn-lt"/>
        <a:ea typeface="+mn-ea"/>
        <a:cs typeface="+mn-cs"/>
      </a:defRPr>
    </a:lvl2pPr>
    <a:lvl3pPr marL="914377" algn="l" defTabSz="914377" rtl="0" eaLnBrk="1" latinLnBrk="0" hangingPunct="1">
      <a:defRPr sz="1200" kern="1200">
        <a:solidFill>
          <a:schemeClr val="tx1"/>
        </a:solidFill>
        <a:latin typeface="+mn-lt"/>
        <a:ea typeface="+mn-ea"/>
        <a:cs typeface="+mn-cs"/>
      </a:defRPr>
    </a:lvl3pPr>
    <a:lvl4pPr marL="1371566" algn="l" defTabSz="914377" rtl="0" eaLnBrk="1" latinLnBrk="0" hangingPunct="1">
      <a:defRPr sz="1200" kern="1200">
        <a:solidFill>
          <a:schemeClr val="tx1"/>
        </a:solidFill>
        <a:latin typeface="+mn-lt"/>
        <a:ea typeface="+mn-ea"/>
        <a:cs typeface="+mn-cs"/>
      </a:defRPr>
    </a:lvl4pPr>
    <a:lvl5pPr marL="1828754" algn="l" defTabSz="914377" rtl="0" eaLnBrk="1" latinLnBrk="0" hangingPunct="1">
      <a:defRPr sz="1200" kern="1200">
        <a:solidFill>
          <a:schemeClr val="tx1"/>
        </a:solidFill>
        <a:latin typeface="+mn-lt"/>
        <a:ea typeface="+mn-ea"/>
        <a:cs typeface="+mn-cs"/>
      </a:defRPr>
    </a:lvl5pPr>
    <a:lvl6pPr marL="2285943" algn="l" defTabSz="914377" rtl="0" eaLnBrk="1" latinLnBrk="0" hangingPunct="1">
      <a:defRPr sz="1200" kern="1200">
        <a:solidFill>
          <a:schemeClr val="tx1"/>
        </a:solidFill>
        <a:latin typeface="+mn-lt"/>
        <a:ea typeface="+mn-ea"/>
        <a:cs typeface="+mn-cs"/>
      </a:defRPr>
    </a:lvl6pPr>
    <a:lvl7pPr marL="2743131" algn="l" defTabSz="914377" rtl="0" eaLnBrk="1" latinLnBrk="0" hangingPunct="1">
      <a:defRPr sz="1200" kern="1200">
        <a:solidFill>
          <a:schemeClr val="tx1"/>
        </a:solidFill>
        <a:latin typeface="+mn-lt"/>
        <a:ea typeface="+mn-ea"/>
        <a:cs typeface="+mn-cs"/>
      </a:defRPr>
    </a:lvl7pPr>
    <a:lvl8pPr marL="3200320" algn="l" defTabSz="914377" rtl="0" eaLnBrk="1" latinLnBrk="0" hangingPunct="1">
      <a:defRPr sz="1200" kern="1200">
        <a:solidFill>
          <a:schemeClr val="tx1"/>
        </a:solidFill>
        <a:latin typeface="+mn-lt"/>
        <a:ea typeface="+mn-ea"/>
        <a:cs typeface="+mn-cs"/>
      </a:defRPr>
    </a:lvl8pPr>
    <a:lvl9pPr marL="3657509" algn="l" defTabSz="91437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di </a:t>
            </a:r>
            <a:r>
              <a:rPr lang="en-US" baseline="0" dirty="0" err="1"/>
              <a:t>aspaki</a:t>
            </a:r>
            <a:r>
              <a:rPr lang="en-US" baseline="0" dirty="0"/>
              <a:t> </a:t>
            </a:r>
            <a:r>
              <a:rPr lang="en-US" baseline="0" dirty="0" err="1"/>
              <a:t>sebagai</a:t>
            </a:r>
            <a:r>
              <a:rPr lang="en-US" baseline="0" dirty="0"/>
              <a:t> </a:t>
            </a:r>
            <a:r>
              <a:rPr lang="en-US" baseline="0" dirty="0" err="1"/>
              <a:t>bagian</a:t>
            </a:r>
            <a:r>
              <a:rPr lang="en-US" baseline="0" dirty="0"/>
              <a:t> dari </a:t>
            </a:r>
            <a:r>
              <a:rPr lang="en-US" baseline="0" dirty="0" err="1"/>
              <a:t>sekretariat</a:t>
            </a: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err="1"/>
              <a:t>ada</a:t>
            </a:r>
            <a:r>
              <a:rPr lang="en-US" baseline="0" dirty="0"/>
              <a:t> 4 bidang : </a:t>
            </a:r>
            <a:r>
              <a:rPr lang="en-US" baseline="0" dirty="0" err="1"/>
              <a:t>promosi</a:t>
            </a:r>
            <a:r>
              <a:rPr lang="en-US" baseline="0" dirty="0"/>
              <a:t> </a:t>
            </a:r>
            <a:r>
              <a:rPr lang="en-US" baseline="0" dirty="0" err="1"/>
              <a:t>produk</a:t>
            </a:r>
            <a:r>
              <a:rPr lang="en-US" baseline="0" dirty="0"/>
              <a:t>, </a:t>
            </a:r>
            <a:r>
              <a:rPr lang="en-US" baseline="0" dirty="0" err="1"/>
              <a:t>standar</a:t>
            </a:r>
            <a:r>
              <a:rPr lang="en-US" baseline="0" dirty="0"/>
              <a:t> dan </a:t>
            </a:r>
            <a:r>
              <a:rPr lang="en-US" baseline="0" dirty="0" err="1"/>
              <a:t>regulasi</a:t>
            </a:r>
            <a:r>
              <a:rPr lang="en-US" baseline="0" dirty="0"/>
              <a:t>, </a:t>
            </a:r>
            <a:r>
              <a:rPr lang="en-US" baseline="0" dirty="0" err="1"/>
              <a:t>pengembangan</a:t>
            </a:r>
            <a:r>
              <a:rPr lang="en-US" baseline="0" dirty="0"/>
              <a:t> industri dan </a:t>
            </a:r>
            <a:r>
              <a:rPr lang="en-US" baseline="0" dirty="0" err="1"/>
              <a:t>humas</a:t>
            </a: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bidang 3 : </a:t>
            </a:r>
            <a:r>
              <a:rPr lang="en-US" baseline="0" dirty="0" err="1"/>
              <a:t>pengembangan</a:t>
            </a:r>
            <a:r>
              <a:rPr lang="en-US" baseline="0" dirty="0"/>
              <a:t> industri, </a:t>
            </a:r>
            <a:r>
              <a:rPr lang="en-US" baseline="0" dirty="0" err="1"/>
              <a:t>produk</a:t>
            </a:r>
            <a:r>
              <a:rPr lang="en-US" baseline="0" dirty="0"/>
              <a:t> </a:t>
            </a:r>
            <a:r>
              <a:rPr lang="en-US" baseline="0" dirty="0" err="1"/>
              <a:t>baru</a:t>
            </a:r>
            <a:r>
              <a:rPr lang="en-US" baseline="0" dirty="0"/>
              <a:t> dan existing, </a:t>
            </a:r>
            <a:r>
              <a:rPr lang="en-US" baseline="0" dirty="0" err="1"/>
              <a:t>produk</a:t>
            </a:r>
            <a:r>
              <a:rPr lang="en-US" baseline="0" dirty="0"/>
              <a:t> dan </a:t>
            </a:r>
            <a:r>
              <a:rPr lang="en-US" baseline="0" dirty="0" err="1"/>
              <a:t>bahan</a:t>
            </a:r>
            <a:r>
              <a:rPr lang="en-US" baseline="0" dirty="0"/>
              <a:t> </a:t>
            </a:r>
            <a:r>
              <a:rPr lang="en-US" baseline="0" dirty="0" err="1"/>
              <a:t>baku</a:t>
            </a:r>
            <a:r>
              <a:rPr lang="en-US" baseline="0" dirty="0"/>
              <a:t>. draft </a:t>
            </a:r>
            <a:r>
              <a:rPr lang="en-US" baseline="0" dirty="0" err="1"/>
              <a:t>kontrak</a:t>
            </a:r>
            <a:r>
              <a:rPr lang="en-US" baseline="0" dirty="0"/>
              <a:t> antara industri dan </a:t>
            </a:r>
            <a:r>
              <a:rPr lang="en-US" baseline="0" dirty="0" err="1"/>
              <a:t>peneliti</a:t>
            </a:r>
            <a:r>
              <a:rPr lang="en-US" baseline="0" dirty="0"/>
              <a:t>. </a:t>
            </a:r>
            <a:endParaRPr lang="en-US" dirty="0"/>
          </a:p>
          <a:p>
            <a:r>
              <a:rPr lang="en-US" dirty="0"/>
              <a:t>74 perusahaan</a:t>
            </a:r>
            <a:r>
              <a:rPr lang="en-US" baseline="0" dirty="0"/>
              <a:t> </a:t>
            </a:r>
            <a:r>
              <a:rPr lang="en-US" baseline="0" dirty="0" err="1"/>
              <a:t>berbagai</a:t>
            </a:r>
            <a:r>
              <a:rPr lang="en-US" baseline="0" dirty="0"/>
              <a:t> bidang industri : hospital furniture, </a:t>
            </a:r>
            <a:r>
              <a:rPr lang="en-US" baseline="0" dirty="0" err="1"/>
              <a:t>diagnostik</a:t>
            </a:r>
            <a:r>
              <a:rPr lang="en-US" baseline="0" dirty="0"/>
              <a:t> </a:t>
            </a:r>
            <a:r>
              <a:rPr lang="en-US" baseline="0" dirty="0" err="1"/>
              <a:t>instrumen</a:t>
            </a:r>
            <a:r>
              <a:rPr lang="en-US" baseline="0" dirty="0"/>
              <a:t>, IVD, consumables, </a:t>
            </a:r>
            <a:r>
              <a:rPr lang="en-US" baseline="0" dirty="0" err="1"/>
              <a:t>produk</a:t>
            </a:r>
            <a:r>
              <a:rPr lang="en-US" baseline="0" dirty="0"/>
              <a:t> </a:t>
            </a:r>
            <a:r>
              <a:rPr lang="en-US" baseline="0" dirty="0" err="1"/>
              <a:t>steril</a:t>
            </a:r>
            <a:r>
              <a:rPr lang="en-US" baseline="0" dirty="0"/>
              <a:t>, </a:t>
            </a:r>
            <a:r>
              <a:rPr lang="en-US" baseline="0" dirty="0" err="1"/>
              <a:t>dll</a:t>
            </a:r>
            <a:endParaRPr lang="en-US" dirty="0"/>
          </a:p>
          <a:p>
            <a:r>
              <a:rPr lang="en-US" dirty="0" err="1"/>
              <a:t>ivd</a:t>
            </a:r>
            <a:r>
              <a:rPr lang="en-US" dirty="0"/>
              <a:t> : </a:t>
            </a:r>
            <a:r>
              <a:rPr lang="en-US" dirty="0" err="1"/>
              <a:t>indoreagen</a:t>
            </a:r>
            <a:r>
              <a:rPr lang="en-US" dirty="0"/>
              <a:t>,</a:t>
            </a:r>
            <a:r>
              <a:rPr lang="en-US" baseline="0" dirty="0"/>
              <a:t> AMA diagnostic, </a:t>
            </a:r>
            <a:r>
              <a:rPr lang="en-US" baseline="0" dirty="0" err="1"/>
              <a:t>indec</a:t>
            </a:r>
            <a:r>
              <a:rPr lang="en-US" baseline="0" dirty="0"/>
              <a:t>, proline</a:t>
            </a:r>
          </a:p>
        </p:txBody>
      </p:sp>
      <p:sp>
        <p:nvSpPr>
          <p:cNvPr id="4" name="Slide Number Placeholder 3"/>
          <p:cNvSpPr>
            <a:spLocks noGrp="1"/>
          </p:cNvSpPr>
          <p:nvPr>
            <p:ph type="sldNum" sz="quarter" idx="10"/>
          </p:nvPr>
        </p:nvSpPr>
        <p:spPr/>
        <p:txBody>
          <a:bodyPr/>
          <a:lstStyle/>
          <a:p>
            <a:fld id="{42D67C3C-1DF4-414E-B14C-7883B7DD400D}" type="slidenum">
              <a:rPr lang="en-GB" smtClean="0"/>
              <a:t>1</a:t>
            </a:fld>
            <a:endParaRPr lang="en-GB"/>
          </a:p>
        </p:txBody>
      </p:sp>
    </p:spTree>
    <p:extLst>
      <p:ext uri="{BB962C8B-B14F-4D97-AF65-F5344CB8AC3E}">
        <p14:creationId xmlns:p14="http://schemas.microsoft.com/office/powerpoint/2010/main" val="8470267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6/28/2022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7" name="Rectangle 6">
            <a:extLst>
              <a:ext uri="{FF2B5EF4-FFF2-40B4-BE49-F238E27FC236}">
                <a16:creationId xmlns:a16="http://schemas.microsoft.com/office/drawing/2014/main" id="{124F4E98-819D-4529-8A62-900E1E27D5AB}"/>
              </a:ext>
            </a:extLst>
          </p:cNvPr>
          <p:cNvSpPr/>
          <p:nvPr userDrawn="1"/>
        </p:nvSpPr>
        <p:spPr>
          <a:xfrm>
            <a:off x="0" y="5860031"/>
            <a:ext cx="12192000" cy="997975"/>
          </a:xfrm>
          <a:prstGeom prst="rect">
            <a:avLst/>
          </a:prstGeom>
          <a:gradFill flip="none" rotWithShape="1">
            <a:gsLst>
              <a:gs pos="0">
                <a:schemeClr val="accent6">
                  <a:lumMod val="60000"/>
                  <a:lumOff val="40000"/>
                  <a:shade val="30000"/>
                  <a:satMod val="115000"/>
                </a:schemeClr>
              </a:gs>
              <a:gs pos="50000">
                <a:schemeClr val="accent6">
                  <a:lumMod val="60000"/>
                  <a:lumOff val="40000"/>
                  <a:shade val="67500"/>
                  <a:satMod val="115000"/>
                </a:schemeClr>
              </a:gs>
              <a:gs pos="100000">
                <a:schemeClr val="accent6">
                  <a:lumMod val="60000"/>
                  <a:lumOff val="40000"/>
                  <a:shade val="100000"/>
                  <a:satMod val="11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prstClr val="white"/>
              </a:solidFill>
            </a:endParaRPr>
          </a:p>
        </p:txBody>
      </p:sp>
      <p:sp>
        <p:nvSpPr>
          <p:cNvPr id="8" name="Rectangle 7">
            <a:extLst>
              <a:ext uri="{FF2B5EF4-FFF2-40B4-BE49-F238E27FC236}">
                <a16:creationId xmlns:a16="http://schemas.microsoft.com/office/drawing/2014/main" id="{F54D72EB-A898-4D0E-B6FA-D2E0592F3A3E}"/>
              </a:ext>
            </a:extLst>
          </p:cNvPr>
          <p:cNvSpPr/>
          <p:nvPr userDrawn="1"/>
        </p:nvSpPr>
        <p:spPr>
          <a:xfrm>
            <a:off x="-4916" y="3320"/>
            <a:ext cx="12192000" cy="997975"/>
          </a:xfrm>
          <a:prstGeom prst="rect">
            <a:avLst/>
          </a:prstGeom>
          <a:gradFill flip="none" rotWithShape="1">
            <a:gsLst>
              <a:gs pos="0">
                <a:schemeClr val="accent6">
                  <a:lumMod val="60000"/>
                  <a:lumOff val="40000"/>
                  <a:shade val="30000"/>
                  <a:satMod val="115000"/>
                </a:schemeClr>
              </a:gs>
              <a:gs pos="50000">
                <a:schemeClr val="accent6">
                  <a:lumMod val="60000"/>
                  <a:lumOff val="40000"/>
                  <a:shade val="67500"/>
                  <a:satMod val="115000"/>
                </a:schemeClr>
              </a:gs>
              <a:gs pos="100000">
                <a:schemeClr val="accent6">
                  <a:lumMod val="60000"/>
                  <a:lumOff val="40000"/>
                  <a:shade val="100000"/>
                  <a:satMod val="11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prstClr val="white"/>
              </a:solidFill>
            </a:endParaRPr>
          </a:p>
        </p:txBody>
      </p:sp>
    </p:spTree>
    <p:extLst>
      <p:ext uri="{BB962C8B-B14F-4D97-AF65-F5344CB8AC3E}">
        <p14:creationId xmlns:p14="http://schemas.microsoft.com/office/powerpoint/2010/main" val="216197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45A54F-778D-4998-A279-C7F9E4C1C732}" type="datetime1">
              <a:rPr lang="en-US" smtClean="0">
                <a:solidFill>
                  <a:prstClr val="black">
                    <a:tint val="75000"/>
                  </a:prstClr>
                </a:solidFill>
              </a:rPr>
              <a:pPr/>
              <a:t>6/28/2022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(c) ASPAKI 2018</a:t>
            </a:r>
          </a:p>
        </p:txBody>
      </p:sp>
      <p:sp>
        <p:nvSpPr>
          <p:cNvPr id="6" name="Slide Number Placeholder 5"/>
          <p:cNvSpPr>
            <a:spLocks noGrp="1"/>
          </p:cNvSpPr>
          <p:nvPr>
            <p:ph type="sldNum" sz="quarter" idx="12"/>
          </p:nvPr>
        </p:nvSpPr>
        <p:spPr/>
        <p:txBody>
          <a:bodyPr/>
          <a:lstStyle/>
          <a:p>
            <a:fld id="{D6CC754F-F0E7-452C-84D9-D1869045ADC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19604055"/>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45A54F-778D-4998-A279-C7F9E4C1C732}" type="datetime1">
              <a:rPr lang="en-US" smtClean="0">
                <a:solidFill>
                  <a:prstClr val="black">
                    <a:tint val="75000"/>
                  </a:prstClr>
                </a:solidFill>
              </a:rPr>
              <a:pPr/>
              <a:t>6/28/2022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(c) ASPAKI 2018</a:t>
            </a:r>
          </a:p>
        </p:txBody>
      </p:sp>
      <p:sp>
        <p:nvSpPr>
          <p:cNvPr id="6" name="Slide Number Placeholder 5"/>
          <p:cNvSpPr>
            <a:spLocks noGrp="1"/>
          </p:cNvSpPr>
          <p:nvPr>
            <p:ph type="sldNum" sz="quarter" idx="12"/>
          </p:nvPr>
        </p:nvSpPr>
        <p:spPr/>
        <p:txBody>
          <a:bodyPr/>
          <a:lstStyle/>
          <a:p>
            <a:fld id="{D6CC754F-F0E7-452C-84D9-D1869045ADC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80693087"/>
      </p:ext>
    </p:extLst>
  </p:cSld>
  <p:clrMapOvr>
    <a:masterClrMapping/>
  </p:clrMapOvr>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Title Slide">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84C3DD4-7A67-41B7-88CF-5468ECD765ED}"/>
              </a:ext>
            </a:extLst>
          </p:cNvPr>
          <p:cNvSpPr/>
          <p:nvPr userDrawn="1"/>
        </p:nvSpPr>
        <p:spPr>
          <a:xfrm>
            <a:off x="0" y="5860031"/>
            <a:ext cx="12192000" cy="997975"/>
          </a:xfrm>
          <a:prstGeom prst="rect">
            <a:avLst/>
          </a:prstGeom>
          <a:gradFill flip="none" rotWithShape="1">
            <a:gsLst>
              <a:gs pos="0">
                <a:schemeClr val="accent6">
                  <a:lumMod val="60000"/>
                  <a:lumOff val="40000"/>
                  <a:shade val="30000"/>
                  <a:satMod val="115000"/>
                </a:schemeClr>
              </a:gs>
              <a:gs pos="50000">
                <a:schemeClr val="accent6">
                  <a:lumMod val="60000"/>
                  <a:lumOff val="40000"/>
                  <a:shade val="67500"/>
                  <a:satMod val="115000"/>
                </a:schemeClr>
              </a:gs>
              <a:gs pos="100000">
                <a:schemeClr val="accent6">
                  <a:lumMod val="60000"/>
                  <a:lumOff val="40000"/>
                  <a:shade val="100000"/>
                  <a:satMod val="11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prstClr val="white"/>
              </a:solidFill>
            </a:endParaRPr>
          </a:p>
        </p:txBody>
      </p:sp>
      <p:sp>
        <p:nvSpPr>
          <p:cNvPr id="14" name="Title 1">
            <a:extLst>
              <a:ext uri="{FF2B5EF4-FFF2-40B4-BE49-F238E27FC236}">
                <a16:creationId xmlns:a16="http://schemas.microsoft.com/office/drawing/2014/main" id="{10AE4AEE-363B-40C2-BBA3-1FFE8FA60A37}"/>
              </a:ext>
            </a:extLst>
          </p:cNvPr>
          <p:cNvSpPr>
            <a:spLocks noGrp="1"/>
          </p:cNvSpPr>
          <p:nvPr>
            <p:ph type="title"/>
          </p:nvPr>
        </p:nvSpPr>
        <p:spPr>
          <a:xfrm>
            <a:off x="838200" y="3005009"/>
            <a:ext cx="10515600" cy="1566521"/>
          </a:xfrm>
        </p:spPr>
        <p:txBody>
          <a:bodyPr anchor="b"/>
          <a:lstStyle>
            <a:lvl1pPr algn="ctr">
              <a:defRPr sz="3375"/>
            </a:lvl1pPr>
          </a:lstStyle>
          <a:p>
            <a:endParaRPr lang="en-US" dirty="0"/>
          </a:p>
        </p:txBody>
      </p:sp>
      <p:sp>
        <p:nvSpPr>
          <p:cNvPr id="15" name="Text Placeholder 2">
            <a:extLst>
              <a:ext uri="{FF2B5EF4-FFF2-40B4-BE49-F238E27FC236}">
                <a16:creationId xmlns:a16="http://schemas.microsoft.com/office/drawing/2014/main" id="{D487DEE7-94E6-4F6A-A3B4-E57CEBD8498D}"/>
              </a:ext>
            </a:extLst>
          </p:cNvPr>
          <p:cNvSpPr>
            <a:spLocks noGrp="1"/>
          </p:cNvSpPr>
          <p:nvPr>
            <p:ph type="body" idx="1"/>
          </p:nvPr>
        </p:nvSpPr>
        <p:spPr>
          <a:xfrm>
            <a:off x="838200" y="4844729"/>
            <a:ext cx="10515600" cy="790064"/>
          </a:xfrm>
        </p:spPr>
        <p:txBody>
          <a:bodyPr/>
          <a:lstStyle>
            <a:lvl1pPr marL="0" indent="0" algn="ctr">
              <a:buNone/>
              <a:defRPr sz="1350">
                <a:solidFill>
                  <a:schemeClr val="tx1">
                    <a:tint val="75000"/>
                  </a:schemeClr>
                </a:solidFill>
              </a:defRPr>
            </a:lvl1pPr>
            <a:lvl2pPr marL="257168" indent="0">
              <a:buNone/>
              <a:defRPr sz="1125">
                <a:solidFill>
                  <a:schemeClr val="tx1">
                    <a:tint val="75000"/>
                  </a:schemeClr>
                </a:solidFill>
              </a:defRPr>
            </a:lvl2pPr>
            <a:lvl3pPr marL="514337" indent="0">
              <a:buNone/>
              <a:defRPr sz="1013">
                <a:solidFill>
                  <a:schemeClr val="tx1">
                    <a:tint val="75000"/>
                  </a:schemeClr>
                </a:solidFill>
              </a:defRPr>
            </a:lvl3pPr>
            <a:lvl4pPr marL="771506" indent="0">
              <a:buNone/>
              <a:defRPr sz="900">
                <a:solidFill>
                  <a:schemeClr val="tx1">
                    <a:tint val="75000"/>
                  </a:schemeClr>
                </a:solidFill>
              </a:defRPr>
            </a:lvl4pPr>
            <a:lvl5pPr marL="1028675" indent="0">
              <a:buNone/>
              <a:defRPr sz="900">
                <a:solidFill>
                  <a:schemeClr val="tx1">
                    <a:tint val="75000"/>
                  </a:schemeClr>
                </a:solidFill>
              </a:defRPr>
            </a:lvl5pPr>
            <a:lvl6pPr marL="1285843" indent="0">
              <a:buNone/>
              <a:defRPr sz="900">
                <a:solidFill>
                  <a:schemeClr val="tx1">
                    <a:tint val="75000"/>
                  </a:schemeClr>
                </a:solidFill>
              </a:defRPr>
            </a:lvl6pPr>
            <a:lvl7pPr marL="1543012" indent="0">
              <a:buNone/>
              <a:defRPr sz="900">
                <a:solidFill>
                  <a:schemeClr val="tx1">
                    <a:tint val="75000"/>
                  </a:schemeClr>
                </a:solidFill>
              </a:defRPr>
            </a:lvl7pPr>
            <a:lvl8pPr marL="1800180" indent="0">
              <a:buNone/>
              <a:defRPr sz="900">
                <a:solidFill>
                  <a:schemeClr val="tx1">
                    <a:tint val="75000"/>
                  </a:schemeClr>
                </a:solidFill>
              </a:defRPr>
            </a:lvl8pPr>
            <a:lvl9pPr marL="2057348" indent="0">
              <a:buNone/>
              <a:defRPr sz="900">
                <a:solidFill>
                  <a:schemeClr val="tx1">
                    <a:tint val="75000"/>
                  </a:schemeClr>
                </a:solidFill>
              </a:defRPr>
            </a:lvl9pPr>
          </a:lstStyle>
          <a:p>
            <a:pPr lvl="0"/>
            <a:r>
              <a:rPr lang="en-US" dirty="0"/>
              <a:t>Edit Master text styles</a:t>
            </a:r>
          </a:p>
        </p:txBody>
      </p:sp>
      <p:sp>
        <p:nvSpPr>
          <p:cNvPr id="7" name="Rectangle 6">
            <a:extLst>
              <a:ext uri="{FF2B5EF4-FFF2-40B4-BE49-F238E27FC236}">
                <a16:creationId xmlns:a16="http://schemas.microsoft.com/office/drawing/2014/main" id="{00A209CF-AFF6-44FC-BD72-FB3938DF6DFC}"/>
              </a:ext>
            </a:extLst>
          </p:cNvPr>
          <p:cNvSpPr/>
          <p:nvPr userDrawn="1"/>
        </p:nvSpPr>
        <p:spPr>
          <a:xfrm>
            <a:off x="-4916" y="3320"/>
            <a:ext cx="12192000" cy="997975"/>
          </a:xfrm>
          <a:prstGeom prst="rect">
            <a:avLst/>
          </a:prstGeom>
          <a:gradFill flip="none" rotWithShape="1">
            <a:gsLst>
              <a:gs pos="0">
                <a:schemeClr val="accent6">
                  <a:lumMod val="60000"/>
                  <a:lumOff val="40000"/>
                  <a:shade val="30000"/>
                  <a:satMod val="115000"/>
                </a:schemeClr>
              </a:gs>
              <a:gs pos="50000">
                <a:schemeClr val="accent6">
                  <a:lumMod val="60000"/>
                  <a:lumOff val="40000"/>
                  <a:shade val="67500"/>
                  <a:satMod val="115000"/>
                </a:schemeClr>
              </a:gs>
              <a:gs pos="100000">
                <a:schemeClr val="accent6">
                  <a:lumMod val="60000"/>
                  <a:lumOff val="40000"/>
                  <a:shade val="100000"/>
                  <a:satMod val="11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prstClr val="white"/>
              </a:solidFill>
            </a:endParaRPr>
          </a:p>
        </p:txBody>
      </p:sp>
    </p:spTree>
    <p:extLst>
      <p:ext uri="{BB962C8B-B14F-4D97-AF65-F5344CB8AC3E}">
        <p14:creationId xmlns:p14="http://schemas.microsoft.com/office/powerpoint/2010/main" val="20184599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84C3DD4-7A67-41B7-88CF-5468ECD765ED}"/>
              </a:ext>
            </a:extLst>
          </p:cNvPr>
          <p:cNvSpPr/>
          <p:nvPr userDrawn="1"/>
        </p:nvSpPr>
        <p:spPr>
          <a:xfrm>
            <a:off x="0" y="5860031"/>
            <a:ext cx="12192000" cy="997975"/>
          </a:xfrm>
          <a:prstGeom prst="rect">
            <a:avLst/>
          </a:prstGeom>
          <a:gradFill flip="none" rotWithShape="1">
            <a:gsLst>
              <a:gs pos="0">
                <a:schemeClr val="accent6">
                  <a:lumMod val="60000"/>
                  <a:lumOff val="40000"/>
                  <a:shade val="30000"/>
                  <a:satMod val="115000"/>
                </a:schemeClr>
              </a:gs>
              <a:gs pos="50000">
                <a:schemeClr val="accent6">
                  <a:lumMod val="60000"/>
                  <a:lumOff val="40000"/>
                  <a:shade val="67500"/>
                  <a:satMod val="115000"/>
                </a:schemeClr>
              </a:gs>
              <a:gs pos="100000">
                <a:schemeClr val="accent6">
                  <a:lumMod val="60000"/>
                  <a:lumOff val="40000"/>
                  <a:shade val="100000"/>
                  <a:satMod val="11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prstClr val="white"/>
              </a:solidFill>
            </a:endParaRPr>
          </a:p>
        </p:txBody>
      </p:sp>
      <p:sp>
        <p:nvSpPr>
          <p:cNvPr id="14" name="Title 1">
            <a:extLst>
              <a:ext uri="{FF2B5EF4-FFF2-40B4-BE49-F238E27FC236}">
                <a16:creationId xmlns:a16="http://schemas.microsoft.com/office/drawing/2014/main" id="{10AE4AEE-363B-40C2-BBA3-1FFE8FA60A37}"/>
              </a:ext>
            </a:extLst>
          </p:cNvPr>
          <p:cNvSpPr>
            <a:spLocks noGrp="1"/>
          </p:cNvSpPr>
          <p:nvPr>
            <p:ph type="title"/>
          </p:nvPr>
        </p:nvSpPr>
        <p:spPr>
          <a:xfrm>
            <a:off x="838200" y="3005009"/>
            <a:ext cx="10515600" cy="1566521"/>
          </a:xfrm>
        </p:spPr>
        <p:txBody>
          <a:bodyPr anchor="b"/>
          <a:lstStyle>
            <a:lvl1pPr algn="ctr">
              <a:defRPr sz="3375"/>
            </a:lvl1pPr>
          </a:lstStyle>
          <a:p>
            <a:endParaRPr lang="en-US" dirty="0"/>
          </a:p>
        </p:txBody>
      </p:sp>
      <p:sp>
        <p:nvSpPr>
          <p:cNvPr id="15" name="Text Placeholder 2">
            <a:extLst>
              <a:ext uri="{FF2B5EF4-FFF2-40B4-BE49-F238E27FC236}">
                <a16:creationId xmlns:a16="http://schemas.microsoft.com/office/drawing/2014/main" id="{D487DEE7-94E6-4F6A-A3B4-E57CEBD8498D}"/>
              </a:ext>
            </a:extLst>
          </p:cNvPr>
          <p:cNvSpPr>
            <a:spLocks noGrp="1"/>
          </p:cNvSpPr>
          <p:nvPr>
            <p:ph type="body" idx="1"/>
          </p:nvPr>
        </p:nvSpPr>
        <p:spPr>
          <a:xfrm>
            <a:off x="838200" y="4844729"/>
            <a:ext cx="10515600" cy="790064"/>
          </a:xfrm>
        </p:spPr>
        <p:txBody>
          <a:bodyPr/>
          <a:lstStyle>
            <a:lvl1pPr marL="0" indent="0" algn="ctr">
              <a:buNone/>
              <a:defRPr sz="1350">
                <a:solidFill>
                  <a:schemeClr val="tx1">
                    <a:tint val="75000"/>
                  </a:schemeClr>
                </a:solidFill>
              </a:defRPr>
            </a:lvl1pPr>
            <a:lvl2pPr marL="257168" indent="0">
              <a:buNone/>
              <a:defRPr sz="1125">
                <a:solidFill>
                  <a:schemeClr val="tx1">
                    <a:tint val="75000"/>
                  </a:schemeClr>
                </a:solidFill>
              </a:defRPr>
            </a:lvl2pPr>
            <a:lvl3pPr marL="514337" indent="0">
              <a:buNone/>
              <a:defRPr sz="1013">
                <a:solidFill>
                  <a:schemeClr val="tx1">
                    <a:tint val="75000"/>
                  </a:schemeClr>
                </a:solidFill>
              </a:defRPr>
            </a:lvl3pPr>
            <a:lvl4pPr marL="771506" indent="0">
              <a:buNone/>
              <a:defRPr sz="900">
                <a:solidFill>
                  <a:schemeClr val="tx1">
                    <a:tint val="75000"/>
                  </a:schemeClr>
                </a:solidFill>
              </a:defRPr>
            </a:lvl4pPr>
            <a:lvl5pPr marL="1028675" indent="0">
              <a:buNone/>
              <a:defRPr sz="900">
                <a:solidFill>
                  <a:schemeClr val="tx1">
                    <a:tint val="75000"/>
                  </a:schemeClr>
                </a:solidFill>
              </a:defRPr>
            </a:lvl5pPr>
            <a:lvl6pPr marL="1285843" indent="0">
              <a:buNone/>
              <a:defRPr sz="900">
                <a:solidFill>
                  <a:schemeClr val="tx1">
                    <a:tint val="75000"/>
                  </a:schemeClr>
                </a:solidFill>
              </a:defRPr>
            </a:lvl6pPr>
            <a:lvl7pPr marL="1543012" indent="0">
              <a:buNone/>
              <a:defRPr sz="900">
                <a:solidFill>
                  <a:schemeClr val="tx1">
                    <a:tint val="75000"/>
                  </a:schemeClr>
                </a:solidFill>
              </a:defRPr>
            </a:lvl7pPr>
            <a:lvl8pPr marL="1800180" indent="0">
              <a:buNone/>
              <a:defRPr sz="900">
                <a:solidFill>
                  <a:schemeClr val="tx1">
                    <a:tint val="75000"/>
                  </a:schemeClr>
                </a:solidFill>
              </a:defRPr>
            </a:lvl8pPr>
            <a:lvl9pPr marL="2057348" indent="0">
              <a:buNone/>
              <a:defRPr sz="900">
                <a:solidFill>
                  <a:schemeClr val="tx1">
                    <a:tint val="75000"/>
                  </a:schemeClr>
                </a:solidFill>
              </a:defRPr>
            </a:lvl9pPr>
          </a:lstStyle>
          <a:p>
            <a:pPr lvl="0"/>
            <a:r>
              <a:rPr lang="en-US" dirty="0"/>
              <a:t>Edit Master text styles</a:t>
            </a:r>
          </a:p>
        </p:txBody>
      </p:sp>
      <p:sp>
        <p:nvSpPr>
          <p:cNvPr id="7" name="Rectangle 6">
            <a:extLst>
              <a:ext uri="{FF2B5EF4-FFF2-40B4-BE49-F238E27FC236}">
                <a16:creationId xmlns:a16="http://schemas.microsoft.com/office/drawing/2014/main" id="{00A209CF-AFF6-44FC-BD72-FB3938DF6DFC}"/>
              </a:ext>
            </a:extLst>
          </p:cNvPr>
          <p:cNvSpPr/>
          <p:nvPr userDrawn="1"/>
        </p:nvSpPr>
        <p:spPr>
          <a:xfrm>
            <a:off x="-4916" y="3320"/>
            <a:ext cx="12192000" cy="997975"/>
          </a:xfrm>
          <a:prstGeom prst="rect">
            <a:avLst/>
          </a:prstGeom>
          <a:gradFill flip="none" rotWithShape="1">
            <a:gsLst>
              <a:gs pos="0">
                <a:schemeClr val="accent6">
                  <a:lumMod val="60000"/>
                  <a:lumOff val="40000"/>
                  <a:shade val="30000"/>
                  <a:satMod val="115000"/>
                </a:schemeClr>
              </a:gs>
              <a:gs pos="50000">
                <a:schemeClr val="accent6">
                  <a:lumMod val="60000"/>
                  <a:lumOff val="40000"/>
                  <a:shade val="67500"/>
                  <a:satMod val="115000"/>
                </a:schemeClr>
              </a:gs>
              <a:gs pos="100000">
                <a:schemeClr val="accent6">
                  <a:lumMod val="60000"/>
                  <a:lumOff val="40000"/>
                  <a:shade val="100000"/>
                  <a:satMod val="11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prstClr val="white"/>
              </a:solidFill>
            </a:endParaRPr>
          </a:p>
        </p:txBody>
      </p:sp>
    </p:spTree>
    <p:extLst>
      <p:ext uri="{BB962C8B-B14F-4D97-AF65-F5344CB8AC3E}">
        <p14:creationId xmlns:p14="http://schemas.microsoft.com/office/powerpoint/2010/main" val="3014524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3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948989303"/>
      </p:ext>
    </p:extLst>
  </p:cSld>
  <p:clrMapOvr>
    <a:overrideClrMapping bg1="lt1" tx1="dk1" bg2="lt2" tx2="dk2" accent1="accent1" accent2="accent2" accent3="accent3" accent4="accent4" accent5="accent5" accent6="accent6" hlink="hlink" folHlink="folHlink"/>
  </p:clrMapOvr>
  <p:transition spd="med">
    <p:pull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61CAFC-F77A-412E-99FC-4246C96EB09D}" type="datetime1">
              <a:rPr lang="en-US" smtClean="0">
                <a:solidFill>
                  <a:prstClr val="black">
                    <a:tint val="75000"/>
                  </a:prstClr>
                </a:solidFill>
              </a:rPr>
              <a:pPr/>
              <a:t>6/28/2022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(c) ASPAKI 2018</a:t>
            </a:r>
          </a:p>
        </p:txBody>
      </p:sp>
      <p:sp>
        <p:nvSpPr>
          <p:cNvPr id="6" name="Slide Number Placeholder 5"/>
          <p:cNvSpPr>
            <a:spLocks noGrp="1"/>
          </p:cNvSpPr>
          <p:nvPr>
            <p:ph type="sldNum" sz="quarter" idx="12"/>
          </p:nvPr>
        </p:nvSpPr>
        <p:spPr/>
        <p:txBody>
          <a:bodyPr/>
          <a:lstStyle/>
          <a:p>
            <a:fld id="{D6CC754F-F0E7-452C-84D9-D1869045ADC8}" type="slidenum">
              <a:rPr lang="en-US" smtClean="0">
                <a:solidFill>
                  <a:prstClr val="black">
                    <a:tint val="75000"/>
                  </a:prstClr>
                </a:solidFill>
              </a:rPr>
              <a:pPr/>
              <a:t>‹#›</a:t>
            </a:fld>
            <a:endParaRPr lang="en-US">
              <a:solidFill>
                <a:prstClr val="black">
                  <a:tint val="75000"/>
                </a:prstClr>
              </a:solidFill>
            </a:endParaRPr>
          </a:p>
        </p:txBody>
      </p:sp>
      <p:sp>
        <p:nvSpPr>
          <p:cNvPr id="7" name="Rectangle 6">
            <a:extLst>
              <a:ext uri="{FF2B5EF4-FFF2-40B4-BE49-F238E27FC236}">
                <a16:creationId xmlns:a16="http://schemas.microsoft.com/office/drawing/2014/main" id="{59B87518-6FBA-42DB-AFF0-18464BF6753B}"/>
              </a:ext>
            </a:extLst>
          </p:cNvPr>
          <p:cNvSpPr/>
          <p:nvPr userDrawn="1"/>
        </p:nvSpPr>
        <p:spPr>
          <a:xfrm>
            <a:off x="0" y="1412778"/>
            <a:ext cx="12192000" cy="179388"/>
          </a:xfrm>
          <a:prstGeom prst="rect">
            <a:avLst/>
          </a:prstGeom>
          <a:gradFill flip="none" rotWithShape="1">
            <a:gsLst>
              <a:gs pos="0">
                <a:schemeClr val="accent6">
                  <a:lumMod val="60000"/>
                  <a:lumOff val="40000"/>
                  <a:shade val="30000"/>
                  <a:satMod val="115000"/>
                </a:schemeClr>
              </a:gs>
              <a:gs pos="50000">
                <a:schemeClr val="accent6">
                  <a:lumMod val="60000"/>
                  <a:lumOff val="40000"/>
                  <a:shade val="67500"/>
                  <a:satMod val="115000"/>
                </a:schemeClr>
              </a:gs>
              <a:gs pos="100000">
                <a:schemeClr val="accent6">
                  <a:lumMod val="60000"/>
                  <a:lumOff val="40000"/>
                  <a:shade val="100000"/>
                  <a:satMod val="11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prstClr val="white"/>
              </a:solidFill>
            </a:endParaRPr>
          </a:p>
        </p:txBody>
      </p:sp>
      <p:pic>
        <p:nvPicPr>
          <p:cNvPr id="8" name="Picture 7">
            <a:extLst>
              <a:ext uri="{FF2B5EF4-FFF2-40B4-BE49-F238E27FC236}">
                <a16:creationId xmlns:a16="http://schemas.microsoft.com/office/drawing/2014/main" id="{D402B569-6823-44B3-AA9B-8D581E92B215}"/>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rot="5400000">
            <a:off x="-3263901" y="3263909"/>
            <a:ext cx="6858001" cy="330201"/>
          </a:xfrm>
          <a:prstGeom prst="rect">
            <a:avLst/>
          </a:prstGeom>
        </p:spPr>
      </p:pic>
      <p:sp>
        <p:nvSpPr>
          <p:cNvPr id="10" name="Rectangle 9">
            <a:extLst>
              <a:ext uri="{FF2B5EF4-FFF2-40B4-BE49-F238E27FC236}">
                <a16:creationId xmlns:a16="http://schemas.microsoft.com/office/drawing/2014/main" id="{9C5AE7D4-266C-4FCC-A6AF-D71AD7814BCA}"/>
              </a:ext>
            </a:extLst>
          </p:cNvPr>
          <p:cNvSpPr/>
          <p:nvPr userDrawn="1"/>
        </p:nvSpPr>
        <p:spPr>
          <a:xfrm rot="5400000">
            <a:off x="-3263903" y="3263903"/>
            <a:ext cx="6858000" cy="330201"/>
          </a:xfrm>
          <a:prstGeom prst="rect">
            <a:avLst/>
          </a:prstGeom>
          <a:gradFill flip="none" rotWithShape="1">
            <a:gsLst>
              <a:gs pos="0">
                <a:schemeClr val="accent6">
                  <a:lumMod val="60000"/>
                  <a:lumOff val="40000"/>
                  <a:shade val="30000"/>
                  <a:satMod val="115000"/>
                </a:schemeClr>
              </a:gs>
              <a:gs pos="50000">
                <a:schemeClr val="accent6">
                  <a:lumMod val="60000"/>
                  <a:lumOff val="40000"/>
                  <a:shade val="67500"/>
                  <a:satMod val="115000"/>
                </a:schemeClr>
              </a:gs>
              <a:gs pos="100000">
                <a:schemeClr val="accent6">
                  <a:lumMod val="60000"/>
                  <a:lumOff val="40000"/>
                  <a:shade val="100000"/>
                  <a:satMod val="11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prstClr val="white"/>
              </a:solidFill>
            </a:endParaRPr>
          </a:p>
        </p:txBody>
      </p:sp>
      <p:pic>
        <p:nvPicPr>
          <p:cNvPr id="11" name="Picture 10">
            <a:extLst>
              <a:ext uri="{FF2B5EF4-FFF2-40B4-BE49-F238E27FC236}">
                <a16:creationId xmlns:a16="http://schemas.microsoft.com/office/drawing/2014/main" id="{DD00AC27-078B-4D73-A41F-7186D96CF89D}"/>
              </a:ext>
            </a:extLst>
          </p:cNvPr>
          <p:cNvPicPr>
            <a:picLocks noChangeAspect="1" noChangeArrowheads="1"/>
          </p:cNvPicPr>
          <p:nvPr userDrawn="1"/>
        </p:nvPicPr>
        <p:blipFill rotWithShape="1">
          <a:blip r:embed="rId3"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bwMode="auto">
          <a:xfrm>
            <a:off x="10629900" y="61133"/>
            <a:ext cx="1447800" cy="12796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052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45A54F-778D-4998-A279-C7F9E4C1C732}" type="datetime1">
              <a:rPr lang="en-US" smtClean="0">
                <a:solidFill>
                  <a:prstClr val="black">
                    <a:tint val="75000"/>
                  </a:prstClr>
                </a:solidFill>
              </a:rPr>
              <a:pPr/>
              <a:t>6/28/2022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(c) ASPAKI 2018</a:t>
            </a:r>
          </a:p>
        </p:txBody>
      </p:sp>
      <p:sp>
        <p:nvSpPr>
          <p:cNvPr id="6" name="Slide Number Placeholder 5"/>
          <p:cNvSpPr>
            <a:spLocks noGrp="1"/>
          </p:cNvSpPr>
          <p:nvPr>
            <p:ph type="sldNum" sz="quarter" idx="12"/>
          </p:nvPr>
        </p:nvSpPr>
        <p:spPr/>
        <p:txBody>
          <a:bodyPr/>
          <a:lstStyle/>
          <a:p>
            <a:fld id="{D6CC754F-F0E7-452C-84D9-D1869045ADC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67528083"/>
      </p:ext>
    </p:extLst>
  </p:cSld>
  <p:clrMapOvr>
    <a:masterClrMapping/>
  </p:clrMapOvr>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445A54F-778D-4998-A279-C7F9E4C1C732}" type="datetime1">
              <a:rPr lang="en-US" smtClean="0">
                <a:solidFill>
                  <a:prstClr val="black">
                    <a:tint val="75000"/>
                  </a:prstClr>
                </a:solidFill>
              </a:rPr>
              <a:pPr/>
              <a:t>6/28/2022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a:solidFill>
                  <a:prstClr val="black">
                    <a:tint val="75000"/>
                  </a:prstClr>
                </a:solidFill>
              </a:rPr>
              <a:t>(c) ASPAKI 2018</a:t>
            </a:r>
          </a:p>
        </p:txBody>
      </p:sp>
      <p:sp>
        <p:nvSpPr>
          <p:cNvPr id="7" name="Slide Number Placeholder 6"/>
          <p:cNvSpPr>
            <a:spLocks noGrp="1"/>
          </p:cNvSpPr>
          <p:nvPr>
            <p:ph type="sldNum" sz="quarter" idx="12"/>
          </p:nvPr>
        </p:nvSpPr>
        <p:spPr/>
        <p:txBody>
          <a:bodyPr/>
          <a:lstStyle/>
          <a:p>
            <a:fld id="{D6CC754F-F0E7-452C-84D9-D1869045ADC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28784013"/>
      </p:ext>
    </p:extLst>
  </p:cSld>
  <p:clrMapOvr>
    <a:masterClrMapping/>
  </p:clrMapOvr>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445A54F-778D-4998-A279-C7F9E4C1C732}" type="datetime1">
              <a:rPr lang="en-US" smtClean="0">
                <a:solidFill>
                  <a:prstClr val="black">
                    <a:tint val="75000"/>
                  </a:prstClr>
                </a:solidFill>
              </a:rPr>
              <a:pPr/>
              <a:t>6/28/2022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r>
              <a:rPr lang="en-US">
                <a:solidFill>
                  <a:prstClr val="black">
                    <a:tint val="75000"/>
                  </a:prstClr>
                </a:solidFill>
              </a:rPr>
              <a:t>(c) ASPAKI 2018</a:t>
            </a:r>
          </a:p>
        </p:txBody>
      </p:sp>
      <p:sp>
        <p:nvSpPr>
          <p:cNvPr id="9" name="Slide Number Placeholder 8"/>
          <p:cNvSpPr>
            <a:spLocks noGrp="1"/>
          </p:cNvSpPr>
          <p:nvPr>
            <p:ph type="sldNum" sz="quarter" idx="12"/>
          </p:nvPr>
        </p:nvSpPr>
        <p:spPr/>
        <p:txBody>
          <a:bodyPr/>
          <a:lstStyle/>
          <a:p>
            <a:fld id="{D6CC754F-F0E7-452C-84D9-D1869045ADC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9222577"/>
      </p:ext>
    </p:extLst>
  </p:cSld>
  <p:clrMapOvr>
    <a:masterClrMapping/>
  </p:clrMapOvr>
  <p:hf sldNum="0"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1A97389-6276-40A1-AD6B-B5BC19DF7160}" type="datetime1">
              <a:rPr lang="en-US" smtClean="0">
                <a:solidFill>
                  <a:prstClr val="black">
                    <a:tint val="75000"/>
                  </a:prstClr>
                </a:solidFill>
              </a:rPr>
              <a:pPr/>
              <a:t>6/28/2022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r>
              <a:rPr lang="en-US">
                <a:solidFill>
                  <a:prstClr val="black">
                    <a:tint val="75000"/>
                  </a:prstClr>
                </a:solidFill>
              </a:rPr>
              <a:t>(c) ASPAKI 2018</a:t>
            </a:r>
          </a:p>
        </p:txBody>
      </p:sp>
      <p:sp>
        <p:nvSpPr>
          <p:cNvPr id="5" name="Slide Number Placeholder 4"/>
          <p:cNvSpPr>
            <a:spLocks noGrp="1"/>
          </p:cNvSpPr>
          <p:nvPr>
            <p:ph type="sldNum" sz="quarter" idx="12"/>
          </p:nvPr>
        </p:nvSpPr>
        <p:spPr/>
        <p:txBody>
          <a:bodyPr/>
          <a:lstStyle/>
          <a:p>
            <a:fld id="{D6CC754F-F0E7-452C-84D9-D1869045ADC8}" type="slidenum">
              <a:rPr lang="en-US" smtClean="0">
                <a:solidFill>
                  <a:prstClr val="black">
                    <a:tint val="75000"/>
                  </a:prstClr>
                </a:solidFill>
              </a:rPr>
              <a:pPr/>
              <a:t>‹#›</a:t>
            </a:fld>
            <a:endParaRPr lang="en-US">
              <a:solidFill>
                <a:prstClr val="black">
                  <a:tint val="75000"/>
                </a:prstClr>
              </a:solidFill>
            </a:endParaRPr>
          </a:p>
        </p:txBody>
      </p:sp>
      <p:sp>
        <p:nvSpPr>
          <p:cNvPr id="6" name="Rectangle 5">
            <a:extLst>
              <a:ext uri="{FF2B5EF4-FFF2-40B4-BE49-F238E27FC236}">
                <a16:creationId xmlns:a16="http://schemas.microsoft.com/office/drawing/2014/main" id="{91BB03F0-91FF-4650-91FC-A31C9F108F38}"/>
              </a:ext>
            </a:extLst>
          </p:cNvPr>
          <p:cNvSpPr/>
          <p:nvPr userDrawn="1"/>
        </p:nvSpPr>
        <p:spPr>
          <a:xfrm rot="5400000">
            <a:off x="-3263903" y="3263903"/>
            <a:ext cx="6858000" cy="330201"/>
          </a:xfrm>
          <a:prstGeom prst="rect">
            <a:avLst/>
          </a:prstGeom>
          <a:gradFill flip="none" rotWithShape="1">
            <a:gsLst>
              <a:gs pos="0">
                <a:schemeClr val="accent6">
                  <a:lumMod val="60000"/>
                  <a:lumOff val="40000"/>
                  <a:shade val="30000"/>
                  <a:satMod val="115000"/>
                </a:schemeClr>
              </a:gs>
              <a:gs pos="50000">
                <a:schemeClr val="accent6">
                  <a:lumMod val="60000"/>
                  <a:lumOff val="40000"/>
                  <a:shade val="67500"/>
                  <a:satMod val="115000"/>
                </a:schemeClr>
              </a:gs>
              <a:gs pos="100000">
                <a:schemeClr val="accent6">
                  <a:lumMod val="60000"/>
                  <a:lumOff val="40000"/>
                  <a:shade val="100000"/>
                  <a:satMod val="11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prstClr val="white"/>
              </a:solidFill>
            </a:endParaRPr>
          </a:p>
        </p:txBody>
      </p:sp>
      <p:pic>
        <p:nvPicPr>
          <p:cNvPr id="7" name="Picture 6">
            <a:extLst>
              <a:ext uri="{FF2B5EF4-FFF2-40B4-BE49-F238E27FC236}">
                <a16:creationId xmlns:a16="http://schemas.microsoft.com/office/drawing/2014/main" id="{B0065C12-0BFB-41E0-856B-3D36958F3CE2}"/>
              </a:ext>
            </a:extLst>
          </p:cNvPr>
          <p:cNvPicPr>
            <a:picLocks noChangeAspect="1" noChangeArrowheads="1"/>
          </p:cNvPicPr>
          <p:nvPr userDrawn="1"/>
        </p:nvPicPr>
        <p:blipFill rotWithShape="1">
          <a:blip r:embed="rId2"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bwMode="auto">
          <a:xfrm>
            <a:off x="10629900" y="188640"/>
            <a:ext cx="1447800" cy="12796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74602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45A54F-778D-4998-A279-C7F9E4C1C732}" type="datetime1">
              <a:rPr lang="en-US" smtClean="0">
                <a:solidFill>
                  <a:prstClr val="black">
                    <a:tint val="75000"/>
                  </a:prstClr>
                </a:solidFill>
              </a:rPr>
              <a:pPr/>
              <a:t>6/28/2022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r>
              <a:rPr lang="en-US">
                <a:solidFill>
                  <a:prstClr val="black">
                    <a:tint val="75000"/>
                  </a:prstClr>
                </a:solidFill>
              </a:rPr>
              <a:t>(c) ASPAKI 2018</a:t>
            </a:r>
          </a:p>
        </p:txBody>
      </p:sp>
      <p:sp>
        <p:nvSpPr>
          <p:cNvPr id="4" name="Slide Number Placeholder 3"/>
          <p:cNvSpPr>
            <a:spLocks noGrp="1"/>
          </p:cNvSpPr>
          <p:nvPr>
            <p:ph type="sldNum" sz="quarter" idx="12"/>
          </p:nvPr>
        </p:nvSpPr>
        <p:spPr/>
        <p:txBody>
          <a:bodyPr/>
          <a:lstStyle/>
          <a:p>
            <a:fld id="{D6CC754F-F0E7-452C-84D9-D1869045ADC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7842632"/>
      </p:ext>
    </p:extLst>
  </p:cSld>
  <p:clrMapOvr>
    <a:masterClrMapping/>
  </p:clrMapOvr>
  <p:hf sldNum="0"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445A54F-778D-4998-A279-C7F9E4C1C732}" type="datetime1">
              <a:rPr lang="en-US" smtClean="0">
                <a:solidFill>
                  <a:prstClr val="black">
                    <a:tint val="75000"/>
                  </a:prstClr>
                </a:solidFill>
              </a:rPr>
              <a:pPr/>
              <a:t>6/28/2022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a:solidFill>
                  <a:prstClr val="black">
                    <a:tint val="75000"/>
                  </a:prstClr>
                </a:solidFill>
              </a:rPr>
              <a:t>(c) ASPAKI 2018</a:t>
            </a:r>
          </a:p>
        </p:txBody>
      </p:sp>
      <p:sp>
        <p:nvSpPr>
          <p:cNvPr id="7" name="Slide Number Placeholder 6"/>
          <p:cNvSpPr>
            <a:spLocks noGrp="1"/>
          </p:cNvSpPr>
          <p:nvPr>
            <p:ph type="sldNum" sz="quarter" idx="12"/>
          </p:nvPr>
        </p:nvSpPr>
        <p:spPr/>
        <p:txBody>
          <a:bodyPr/>
          <a:lstStyle/>
          <a:p>
            <a:fld id="{D6CC754F-F0E7-452C-84D9-D1869045ADC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32385386"/>
      </p:ext>
    </p:extLst>
  </p:cSld>
  <p:clrMapOvr>
    <a:masterClrMapping/>
  </p:clrMapOvr>
  <p:hf sldNum="0"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445A54F-778D-4998-A279-C7F9E4C1C732}" type="datetime1">
              <a:rPr lang="en-US" smtClean="0">
                <a:solidFill>
                  <a:prstClr val="black">
                    <a:tint val="75000"/>
                  </a:prstClr>
                </a:solidFill>
              </a:rPr>
              <a:pPr/>
              <a:t>6/28/2022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a:solidFill>
                  <a:prstClr val="black">
                    <a:tint val="75000"/>
                  </a:prstClr>
                </a:solidFill>
              </a:rPr>
              <a:t>(c) ASPAKI 2018</a:t>
            </a:r>
          </a:p>
        </p:txBody>
      </p:sp>
      <p:sp>
        <p:nvSpPr>
          <p:cNvPr id="7" name="Slide Number Placeholder 6"/>
          <p:cNvSpPr>
            <a:spLocks noGrp="1"/>
          </p:cNvSpPr>
          <p:nvPr>
            <p:ph type="sldNum" sz="quarter" idx="12"/>
          </p:nvPr>
        </p:nvSpPr>
        <p:spPr/>
        <p:txBody>
          <a:bodyPr/>
          <a:lstStyle/>
          <a:p>
            <a:fld id="{D6CC754F-F0E7-452C-84D9-D1869045ADC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59770059"/>
      </p:ext>
    </p:extLst>
  </p:cSld>
  <p:clrMapOvr>
    <a:masterClrMapping/>
  </p:clrMapOvr>
  <p:hf sldNum="0"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45A54F-778D-4998-A279-C7F9E4C1C732}" type="datetime1">
              <a:rPr lang="en-US" smtClean="0">
                <a:solidFill>
                  <a:prstClr val="black">
                    <a:tint val="75000"/>
                  </a:prstClr>
                </a:solidFill>
              </a:rPr>
              <a:pPr/>
              <a:t>6/28/2022</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(c) ASPAKI 2018</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CC754F-F0E7-452C-84D9-D1869045ADC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98402590"/>
      </p:ext>
    </p:extLst>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 id="2147483677" r:id="rId12"/>
    <p:sldLayoutId id="2147483689" r:id="rId13"/>
    <p:sldLayoutId id="2147483690" r:id="rId14"/>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Layout" Target="../slideLayouts/slideLayout6.xml"/><Relationship Id="rId5" Type="http://schemas.openxmlformats.org/officeDocument/2006/relationships/hyperlink" Target="http://www.aspaki.or.id/" TargetMode="External"/><Relationship Id="rId4" Type="http://schemas.openxmlformats.org/officeDocument/2006/relationships/image" Target="../media/image12.jpeg"/></Relationships>
</file>

<file path=ppt/slides/_rels/slide2.xml.rels><?xml version="1.0" encoding="UTF-8" standalone="yes"?>
<Relationships xmlns="http://schemas.openxmlformats.org/package/2006/relationships"><Relationship Id="rId2" Type="http://schemas.openxmlformats.org/officeDocument/2006/relationships/hyperlink" Target="https://asean.org/storage/2016/06/22.-September-2015-ASEAN-Medical-Device-Directive.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e-watch.alkes.kemkes.go.id/#hom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e-report.alkes.kemkes.go.id/"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2455489" y="4182063"/>
            <a:ext cx="4360592" cy="1433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418083" y="1110924"/>
            <a:ext cx="11321683" cy="5361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1703512" y="5547863"/>
            <a:ext cx="8568952" cy="2884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a:extLst>
              <a:ext uri="{FF2B5EF4-FFF2-40B4-BE49-F238E27FC236}">
                <a16:creationId xmlns:a16="http://schemas.microsoft.com/office/drawing/2014/main" id="{AD3A9E21-D364-4F25-A7C9-61642D50B35B}"/>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427480" y="3084170"/>
            <a:ext cx="2009822" cy="2409566"/>
          </a:xfrm>
          <a:prstGeom prst="rect">
            <a:avLst/>
          </a:prstGeom>
        </p:spPr>
      </p:pic>
      <p:sp>
        <p:nvSpPr>
          <p:cNvPr id="2" name="TextBox 1"/>
          <p:cNvSpPr txBox="1"/>
          <p:nvPr/>
        </p:nvSpPr>
        <p:spPr>
          <a:xfrm>
            <a:off x="2455488" y="3052936"/>
            <a:ext cx="5184576" cy="1200329"/>
          </a:xfrm>
          <a:prstGeom prst="rect">
            <a:avLst/>
          </a:prstGeom>
          <a:noFill/>
        </p:spPr>
        <p:txBody>
          <a:bodyPr wrap="square" rtlCol="0">
            <a:spAutoFit/>
          </a:bodyPr>
          <a:lstStyle/>
          <a:p>
            <a:r>
              <a:rPr lang="en-GB" b="1" dirty="0">
                <a:latin typeface="Arial" panose="020B0604020202020204" pitchFamily="34" charset="0"/>
                <a:cs typeface="Arial" panose="020B0604020202020204" pitchFamily="34" charset="0"/>
              </a:rPr>
              <a:t>Presented by :</a:t>
            </a:r>
          </a:p>
          <a:p>
            <a:r>
              <a:rPr lang="en-GB" dirty="0">
                <a:latin typeface="Arial" panose="020B0604020202020204" pitchFamily="34" charset="0"/>
                <a:cs typeface="Arial" panose="020B0604020202020204" pitchFamily="34" charset="0"/>
              </a:rPr>
              <a:t>Erwin Hermanto</a:t>
            </a:r>
          </a:p>
          <a:p>
            <a:r>
              <a:rPr lang="en-GB" dirty="0">
                <a:latin typeface="Arial" panose="020B0604020202020204" pitchFamily="34" charset="0"/>
                <a:cs typeface="Arial" panose="020B0604020202020204" pitchFamily="34" charset="0"/>
              </a:rPr>
              <a:t>Vice Chairman I</a:t>
            </a:r>
          </a:p>
          <a:p>
            <a:r>
              <a:rPr lang="en-GB" dirty="0">
                <a:latin typeface="Arial" panose="020B0604020202020204" pitchFamily="34" charset="0"/>
                <a:cs typeface="Arial" panose="020B0604020202020204" pitchFamily="34" charset="0"/>
              </a:rPr>
              <a:t>erwin.hermanto@ptmeditech.com</a:t>
            </a:r>
            <a:endParaRPr lang="en-US"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ABA4CE2C-3872-4459-8379-F9F806FAE015}"/>
              </a:ext>
            </a:extLst>
          </p:cNvPr>
          <p:cNvSpPr txBox="1"/>
          <p:nvPr/>
        </p:nvSpPr>
        <p:spPr>
          <a:xfrm>
            <a:off x="78595" y="1931699"/>
            <a:ext cx="12000657" cy="523220"/>
          </a:xfrm>
          <a:prstGeom prst="rect">
            <a:avLst/>
          </a:prstGeom>
          <a:noFill/>
        </p:spPr>
        <p:txBody>
          <a:bodyPr wrap="square">
            <a:spAutoFit/>
          </a:bodyPr>
          <a:lstStyle/>
          <a:p>
            <a:pPr algn="ctr"/>
            <a:r>
              <a:rPr lang="en-US" sz="2800" b="1" dirty="0">
                <a:latin typeface="Arial" panose="020B0604020202020204" pitchFamily="34" charset="0"/>
                <a:cs typeface="Arial" panose="020B0604020202020204" pitchFamily="34" charset="0"/>
              </a:rPr>
              <a:t>AN OVERVIEW OF POST MARKET SURVEILLANCE IN INDONESIA</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0997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2BCAA-9FD5-4F82-A2ED-272E22267E7E}"/>
              </a:ext>
            </a:extLst>
          </p:cNvPr>
          <p:cNvSpPr>
            <a:spLocks noGrp="1"/>
          </p:cNvSpPr>
          <p:nvPr>
            <p:ph type="title"/>
          </p:nvPr>
        </p:nvSpPr>
        <p:spPr>
          <a:xfrm>
            <a:off x="1000125" y="1206960"/>
            <a:ext cx="10515600" cy="1325563"/>
          </a:xfrm>
        </p:spPr>
        <p:txBody>
          <a:bodyPr>
            <a:normAutofit/>
          </a:bodyPr>
          <a:lstStyle/>
          <a:p>
            <a:pPr algn="ctr"/>
            <a:r>
              <a:rPr lang="en-GB" sz="6800" b="1" dirty="0">
                <a:latin typeface="Arial" panose="020B0604020202020204" pitchFamily="34" charset="0"/>
                <a:cs typeface="Arial" panose="020B0604020202020204" pitchFamily="34" charset="0"/>
              </a:rPr>
              <a:t>THANK YOU</a:t>
            </a:r>
            <a:endParaRPr lang="en-US" sz="6800" b="1" dirty="0">
              <a:latin typeface="Arial" panose="020B0604020202020204" pitchFamily="34" charset="0"/>
              <a:cs typeface="Arial" panose="020B0604020202020204" pitchFamily="34" charset="0"/>
            </a:endParaRPr>
          </a:p>
        </p:txBody>
      </p:sp>
      <p:sp>
        <p:nvSpPr>
          <p:cNvPr id="3" name="Footer Placeholder 2">
            <a:extLst>
              <a:ext uri="{FF2B5EF4-FFF2-40B4-BE49-F238E27FC236}">
                <a16:creationId xmlns:a16="http://schemas.microsoft.com/office/drawing/2014/main" id="{A1F7BC5E-C93F-4509-BD39-FFFC5F3DCE3F}"/>
              </a:ext>
            </a:extLst>
          </p:cNvPr>
          <p:cNvSpPr>
            <a:spLocks noGrp="1"/>
          </p:cNvSpPr>
          <p:nvPr>
            <p:ph type="ftr" sz="quarter" idx="11"/>
          </p:nvPr>
        </p:nvSpPr>
        <p:spPr/>
        <p:txBody>
          <a:bodyPr/>
          <a:lstStyle/>
          <a:p>
            <a:r>
              <a:rPr lang="en-US">
                <a:solidFill>
                  <a:prstClr val="black">
                    <a:tint val="75000"/>
                  </a:prstClr>
                </a:solidFill>
              </a:rPr>
              <a:t>(c) ASPAKI 2018</a:t>
            </a:r>
          </a:p>
        </p:txBody>
      </p:sp>
      <p:grpSp>
        <p:nvGrpSpPr>
          <p:cNvPr id="10" name="Google Shape;4316;p57"/>
          <p:cNvGrpSpPr>
            <a:grpSpLocks/>
          </p:cNvGrpSpPr>
          <p:nvPr/>
        </p:nvGrpSpPr>
        <p:grpSpPr bwMode="auto">
          <a:xfrm>
            <a:off x="4620666" y="2932069"/>
            <a:ext cx="3287713" cy="2667000"/>
            <a:chOff x="3422350" y="731675"/>
            <a:chExt cx="4831537" cy="3674898"/>
          </a:xfrm>
        </p:grpSpPr>
        <p:sp>
          <p:nvSpPr>
            <p:cNvPr id="11" name="Google Shape;4317;p57"/>
            <p:cNvSpPr/>
            <p:nvPr/>
          </p:nvSpPr>
          <p:spPr>
            <a:xfrm>
              <a:off x="5351699" y="4032522"/>
              <a:ext cx="958841" cy="253743"/>
            </a:xfrm>
            <a:prstGeom prst="rect">
              <a:avLst/>
            </a:prstGeom>
            <a:solidFill>
              <a:srgbClr val="A0A0A0"/>
            </a:solidFill>
            <a:ln>
              <a:noFill/>
            </a:ln>
          </p:spPr>
          <p:txBody>
            <a:bodyPr spcFirstLastPara="1" lIns="74283" tIns="74283" rIns="74283" bIns="74283" anchor="ctr"/>
            <a:lstStyle/>
            <a:p>
              <a:pPr>
                <a:spcBef>
                  <a:spcPts val="0"/>
                </a:spcBef>
                <a:spcAft>
                  <a:spcPts val="0"/>
                </a:spcAft>
                <a:defRPr/>
              </a:pPr>
              <a:endParaRPr sz="1138"/>
            </a:p>
          </p:txBody>
        </p:sp>
        <p:sp>
          <p:nvSpPr>
            <p:cNvPr id="12" name="Google Shape;4318;p57"/>
            <p:cNvSpPr>
              <a:spLocks/>
            </p:cNvSpPr>
            <p:nvPr/>
          </p:nvSpPr>
          <p:spPr bwMode="auto">
            <a:xfrm flipH="1">
              <a:off x="6230475" y="3891500"/>
              <a:ext cx="399775" cy="489077"/>
            </a:xfrm>
            <a:custGeom>
              <a:avLst/>
              <a:gdLst>
                <a:gd name="T0" fmla="*/ 2147483646 w 15991"/>
                <a:gd name="T1" fmla="*/ 2147483646 h 18395"/>
                <a:gd name="T2" fmla="*/ 2147483646 w 15991"/>
                <a:gd name="T3" fmla="*/ 2147483646 h 18395"/>
                <a:gd name="T4" fmla="*/ 2147483646 w 15991"/>
                <a:gd name="T5" fmla="*/ 2147483646 h 18395"/>
                <a:gd name="T6" fmla="*/ 2147483646 w 15991"/>
                <a:gd name="T7" fmla="*/ 2147483646 h 18395"/>
                <a:gd name="T8" fmla="*/ 2147483646 w 15991"/>
                <a:gd name="T9" fmla="*/ 2147483646 h 18395"/>
                <a:gd name="T10" fmla="*/ 2147483646 w 15991"/>
                <a:gd name="T11" fmla="*/ 2147483646 h 18395"/>
                <a:gd name="T12" fmla="*/ 2147483646 w 15991"/>
                <a:gd name="T13" fmla="*/ 2147483646 h 18395"/>
                <a:gd name="T14" fmla="*/ 2147483646 w 15991"/>
                <a:gd name="T15" fmla="*/ 2147483646 h 18395"/>
                <a:gd name="T16" fmla="*/ 2147483646 w 15991"/>
                <a:gd name="T17" fmla="*/ 2147483646 h 18395"/>
                <a:gd name="T18" fmla="*/ 2147483646 w 15991"/>
                <a:gd name="T19" fmla="*/ 2147483646 h 18395"/>
                <a:gd name="T20" fmla="*/ 2147483646 w 15991"/>
                <a:gd name="T21" fmla="*/ 2147483646 h 18395"/>
                <a:gd name="T22" fmla="*/ 2147483646 w 15991"/>
                <a:gd name="T23" fmla="*/ 2147483646 h 18395"/>
                <a:gd name="T24" fmla="*/ 2147483646 w 15991"/>
                <a:gd name="T25" fmla="*/ 2147483646 h 18395"/>
                <a:gd name="T26" fmla="*/ 2147483646 w 15991"/>
                <a:gd name="T27" fmla="*/ 2147483646 h 1839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5991" h="18395" extrusionOk="0">
                  <a:moveTo>
                    <a:pt x="1325" y="15800"/>
                  </a:moveTo>
                  <a:cubicBezTo>
                    <a:pt x="2082" y="15098"/>
                    <a:pt x="4341" y="13522"/>
                    <a:pt x="5354" y="12612"/>
                  </a:cubicBezTo>
                  <a:cubicBezTo>
                    <a:pt x="6368" y="11702"/>
                    <a:pt x="6856" y="11031"/>
                    <a:pt x="7406" y="10341"/>
                  </a:cubicBezTo>
                  <a:cubicBezTo>
                    <a:pt x="7956" y="9651"/>
                    <a:pt x="8176" y="9340"/>
                    <a:pt x="8652" y="8473"/>
                  </a:cubicBezTo>
                  <a:cubicBezTo>
                    <a:pt x="9128" y="7606"/>
                    <a:pt x="9849" y="6220"/>
                    <a:pt x="10264" y="5139"/>
                  </a:cubicBezTo>
                  <a:cubicBezTo>
                    <a:pt x="10679" y="4058"/>
                    <a:pt x="10948" y="2702"/>
                    <a:pt x="11143" y="1988"/>
                  </a:cubicBezTo>
                  <a:cubicBezTo>
                    <a:pt x="11338" y="1274"/>
                    <a:pt x="11241" y="1067"/>
                    <a:pt x="11436" y="853"/>
                  </a:cubicBezTo>
                  <a:cubicBezTo>
                    <a:pt x="11631" y="639"/>
                    <a:pt x="11558" y="-845"/>
                    <a:pt x="12315" y="706"/>
                  </a:cubicBezTo>
                  <a:cubicBezTo>
                    <a:pt x="13072" y="2257"/>
                    <a:pt x="16162" y="7838"/>
                    <a:pt x="15979" y="10158"/>
                  </a:cubicBezTo>
                  <a:cubicBezTo>
                    <a:pt x="15796" y="12478"/>
                    <a:pt x="13756" y="13577"/>
                    <a:pt x="11216" y="14627"/>
                  </a:cubicBezTo>
                  <a:cubicBezTo>
                    <a:pt x="8676" y="15677"/>
                    <a:pt x="2461" y="15836"/>
                    <a:pt x="739" y="16459"/>
                  </a:cubicBezTo>
                  <a:cubicBezTo>
                    <a:pt x="-983" y="17082"/>
                    <a:pt x="873" y="18303"/>
                    <a:pt x="885" y="18364"/>
                  </a:cubicBezTo>
                  <a:cubicBezTo>
                    <a:pt x="897" y="18425"/>
                    <a:pt x="739" y="17252"/>
                    <a:pt x="812" y="16825"/>
                  </a:cubicBezTo>
                  <a:cubicBezTo>
                    <a:pt x="885" y="16398"/>
                    <a:pt x="568" y="16502"/>
                    <a:pt x="1325" y="15800"/>
                  </a:cubicBezTo>
                  <a:close/>
                </a:path>
              </a:pathLst>
            </a:custGeom>
            <a:solidFill>
              <a:srgbClr val="A0A0A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Google Shape;4319;p57"/>
            <p:cNvSpPr>
              <a:spLocks/>
            </p:cNvSpPr>
            <p:nvPr/>
          </p:nvSpPr>
          <p:spPr bwMode="auto">
            <a:xfrm>
              <a:off x="5043518" y="3915067"/>
              <a:ext cx="399775" cy="459875"/>
            </a:xfrm>
            <a:custGeom>
              <a:avLst/>
              <a:gdLst>
                <a:gd name="T0" fmla="*/ 2147483646 w 15991"/>
                <a:gd name="T1" fmla="*/ 2147483646 h 18395"/>
                <a:gd name="T2" fmla="*/ 2147483646 w 15991"/>
                <a:gd name="T3" fmla="*/ 2147483646 h 18395"/>
                <a:gd name="T4" fmla="*/ 2147483646 w 15991"/>
                <a:gd name="T5" fmla="*/ 2147483646 h 18395"/>
                <a:gd name="T6" fmla="*/ 2147483646 w 15991"/>
                <a:gd name="T7" fmla="*/ 2147483646 h 18395"/>
                <a:gd name="T8" fmla="*/ 2147483646 w 15991"/>
                <a:gd name="T9" fmla="*/ 2147483646 h 18395"/>
                <a:gd name="T10" fmla="*/ 2147483646 w 15991"/>
                <a:gd name="T11" fmla="*/ 2147483646 h 18395"/>
                <a:gd name="T12" fmla="*/ 2147483646 w 15991"/>
                <a:gd name="T13" fmla="*/ 2147483646 h 18395"/>
                <a:gd name="T14" fmla="*/ 2147483646 w 15991"/>
                <a:gd name="T15" fmla="*/ 2147483646 h 18395"/>
                <a:gd name="T16" fmla="*/ 2147483646 w 15991"/>
                <a:gd name="T17" fmla="*/ 2147483646 h 18395"/>
                <a:gd name="T18" fmla="*/ 2147483646 w 15991"/>
                <a:gd name="T19" fmla="*/ 2147483646 h 18395"/>
                <a:gd name="T20" fmla="*/ 2147483646 w 15991"/>
                <a:gd name="T21" fmla="*/ 2147483646 h 18395"/>
                <a:gd name="T22" fmla="*/ 2147483646 w 15991"/>
                <a:gd name="T23" fmla="*/ 2147483646 h 18395"/>
                <a:gd name="T24" fmla="*/ 2147483646 w 15991"/>
                <a:gd name="T25" fmla="*/ 2147483646 h 18395"/>
                <a:gd name="T26" fmla="*/ 2147483646 w 15991"/>
                <a:gd name="T27" fmla="*/ 2147483646 h 1839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5991" h="18395" extrusionOk="0">
                  <a:moveTo>
                    <a:pt x="1325" y="15800"/>
                  </a:moveTo>
                  <a:cubicBezTo>
                    <a:pt x="2082" y="15098"/>
                    <a:pt x="4341" y="13522"/>
                    <a:pt x="5354" y="12612"/>
                  </a:cubicBezTo>
                  <a:cubicBezTo>
                    <a:pt x="6368" y="11702"/>
                    <a:pt x="6856" y="11031"/>
                    <a:pt x="7406" y="10341"/>
                  </a:cubicBezTo>
                  <a:cubicBezTo>
                    <a:pt x="7956" y="9651"/>
                    <a:pt x="8176" y="9340"/>
                    <a:pt x="8652" y="8473"/>
                  </a:cubicBezTo>
                  <a:cubicBezTo>
                    <a:pt x="9128" y="7606"/>
                    <a:pt x="9849" y="6220"/>
                    <a:pt x="10264" y="5139"/>
                  </a:cubicBezTo>
                  <a:cubicBezTo>
                    <a:pt x="10679" y="4058"/>
                    <a:pt x="10948" y="2702"/>
                    <a:pt x="11143" y="1988"/>
                  </a:cubicBezTo>
                  <a:cubicBezTo>
                    <a:pt x="11338" y="1274"/>
                    <a:pt x="11241" y="1067"/>
                    <a:pt x="11436" y="853"/>
                  </a:cubicBezTo>
                  <a:cubicBezTo>
                    <a:pt x="11631" y="639"/>
                    <a:pt x="11558" y="-845"/>
                    <a:pt x="12315" y="706"/>
                  </a:cubicBezTo>
                  <a:cubicBezTo>
                    <a:pt x="13072" y="2257"/>
                    <a:pt x="16162" y="7838"/>
                    <a:pt x="15979" y="10158"/>
                  </a:cubicBezTo>
                  <a:cubicBezTo>
                    <a:pt x="15796" y="12478"/>
                    <a:pt x="13756" y="13577"/>
                    <a:pt x="11216" y="14627"/>
                  </a:cubicBezTo>
                  <a:cubicBezTo>
                    <a:pt x="8676" y="15677"/>
                    <a:pt x="2461" y="15836"/>
                    <a:pt x="739" y="16459"/>
                  </a:cubicBezTo>
                  <a:cubicBezTo>
                    <a:pt x="-983" y="17082"/>
                    <a:pt x="873" y="18303"/>
                    <a:pt x="885" y="18364"/>
                  </a:cubicBezTo>
                  <a:cubicBezTo>
                    <a:pt x="897" y="18425"/>
                    <a:pt x="739" y="17252"/>
                    <a:pt x="812" y="16825"/>
                  </a:cubicBezTo>
                  <a:cubicBezTo>
                    <a:pt x="885" y="16398"/>
                    <a:pt x="568" y="16502"/>
                    <a:pt x="1325" y="15800"/>
                  </a:cubicBezTo>
                  <a:close/>
                </a:path>
              </a:pathLst>
            </a:custGeom>
            <a:solidFill>
              <a:srgbClr val="A0A0A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Google Shape;4320;p57"/>
            <p:cNvSpPr/>
            <p:nvPr/>
          </p:nvSpPr>
          <p:spPr>
            <a:xfrm>
              <a:off x="5183727" y="3763466"/>
              <a:ext cx="86318" cy="26249"/>
            </a:xfrm>
            <a:prstGeom prst="rect">
              <a:avLst/>
            </a:prstGeom>
            <a:solidFill>
              <a:srgbClr val="A0A0A0"/>
            </a:solidFill>
            <a:ln>
              <a:noFill/>
            </a:ln>
          </p:spPr>
          <p:txBody>
            <a:bodyPr spcFirstLastPara="1" lIns="74283" tIns="74283" rIns="74283" bIns="74283" anchor="ctr"/>
            <a:lstStyle/>
            <a:p>
              <a:pPr>
                <a:spcBef>
                  <a:spcPts val="0"/>
                </a:spcBef>
                <a:spcAft>
                  <a:spcPts val="0"/>
                </a:spcAft>
                <a:defRPr/>
              </a:pPr>
              <a:endParaRPr sz="1138"/>
            </a:p>
          </p:txBody>
        </p:sp>
        <p:sp>
          <p:nvSpPr>
            <p:cNvPr id="15" name="Google Shape;4321;p57"/>
            <p:cNvSpPr/>
            <p:nvPr/>
          </p:nvSpPr>
          <p:spPr>
            <a:xfrm>
              <a:off x="5349365" y="3809403"/>
              <a:ext cx="979838" cy="185932"/>
            </a:xfrm>
            <a:prstGeom prst="rect">
              <a:avLst/>
            </a:prstGeom>
            <a:solidFill>
              <a:srgbClr val="A0A0A0"/>
            </a:solidFill>
            <a:ln w="9525" cap="flat" cmpd="sng">
              <a:solidFill>
                <a:srgbClr val="666666"/>
              </a:solidFill>
              <a:prstDash val="solid"/>
              <a:round/>
              <a:headEnd type="none" w="sm" len="sm"/>
              <a:tailEnd type="none" w="sm" len="sm"/>
            </a:ln>
          </p:spPr>
          <p:txBody>
            <a:bodyPr spcFirstLastPara="1" lIns="74283" tIns="74283" rIns="74283" bIns="74283" anchor="ctr"/>
            <a:lstStyle/>
            <a:p>
              <a:pPr>
                <a:spcBef>
                  <a:spcPts val="0"/>
                </a:spcBef>
                <a:spcAft>
                  <a:spcPts val="0"/>
                </a:spcAft>
                <a:defRPr/>
              </a:pPr>
              <a:endParaRPr sz="1138"/>
            </a:p>
          </p:txBody>
        </p:sp>
        <p:sp>
          <p:nvSpPr>
            <p:cNvPr id="16" name="Google Shape;4322;p57"/>
            <p:cNvSpPr/>
            <p:nvPr/>
          </p:nvSpPr>
          <p:spPr>
            <a:xfrm>
              <a:off x="5258381" y="4128769"/>
              <a:ext cx="0" cy="4375"/>
            </a:xfrm>
            <a:custGeom>
              <a:avLst/>
              <a:gdLst/>
              <a:ahLst/>
              <a:cxnLst/>
              <a:rect l="l" t="t" r="r" b="b"/>
              <a:pathLst>
                <a:path w="1" h="82" extrusionOk="0">
                  <a:moveTo>
                    <a:pt x="1" y="81"/>
                  </a:moveTo>
                  <a:lnTo>
                    <a:pt x="1" y="1"/>
                  </a:lnTo>
                  <a:close/>
                </a:path>
              </a:pathLst>
            </a:custGeom>
            <a:solidFill>
              <a:srgbClr val="A5A6A7"/>
            </a:solidFill>
            <a:ln>
              <a:noFill/>
            </a:ln>
          </p:spPr>
          <p:txBody>
            <a:bodyPr spcFirstLastPara="1" lIns="74283" tIns="74283" rIns="74283" bIns="74283" anchor="ctr"/>
            <a:lstStyle/>
            <a:p>
              <a:pPr>
                <a:spcBef>
                  <a:spcPts val="0"/>
                </a:spcBef>
                <a:spcAft>
                  <a:spcPts val="0"/>
                </a:spcAft>
                <a:defRPr/>
              </a:pPr>
              <a:endParaRPr sz="1138"/>
            </a:p>
          </p:txBody>
        </p:sp>
        <p:sp>
          <p:nvSpPr>
            <p:cNvPr id="17" name="Google Shape;4323;p57"/>
            <p:cNvSpPr/>
            <p:nvPr/>
          </p:nvSpPr>
          <p:spPr>
            <a:xfrm>
              <a:off x="5223386" y="4174704"/>
              <a:ext cx="2334" cy="6563"/>
            </a:xfrm>
            <a:custGeom>
              <a:avLst/>
              <a:gdLst/>
              <a:ahLst/>
              <a:cxnLst/>
              <a:rect l="l" t="t" r="r" b="b"/>
              <a:pathLst>
                <a:path w="82" h="243" extrusionOk="0">
                  <a:moveTo>
                    <a:pt x="1" y="243"/>
                  </a:moveTo>
                  <a:lnTo>
                    <a:pt x="81" y="1"/>
                  </a:lnTo>
                  <a:close/>
                </a:path>
              </a:pathLst>
            </a:custGeom>
            <a:solidFill>
              <a:srgbClr val="A5A6A7"/>
            </a:solidFill>
            <a:ln>
              <a:noFill/>
            </a:ln>
          </p:spPr>
          <p:txBody>
            <a:bodyPr spcFirstLastPara="1" lIns="74283" tIns="74283" rIns="74283" bIns="74283" anchor="ctr"/>
            <a:lstStyle/>
            <a:p>
              <a:pPr>
                <a:spcBef>
                  <a:spcPts val="0"/>
                </a:spcBef>
                <a:spcAft>
                  <a:spcPts val="0"/>
                </a:spcAft>
                <a:defRPr/>
              </a:pPr>
              <a:endParaRPr sz="1138"/>
            </a:p>
          </p:txBody>
        </p:sp>
        <p:sp>
          <p:nvSpPr>
            <p:cNvPr id="18" name="Google Shape;4324;p57"/>
            <p:cNvSpPr/>
            <p:nvPr/>
          </p:nvSpPr>
          <p:spPr>
            <a:xfrm>
              <a:off x="6448185" y="4174704"/>
              <a:ext cx="4666" cy="4375"/>
            </a:xfrm>
            <a:custGeom>
              <a:avLst/>
              <a:gdLst/>
              <a:ahLst/>
              <a:cxnLst/>
              <a:rect l="l" t="t" r="r" b="b"/>
              <a:pathLst>
                <a:path w="163" h="162" extrusionOk="0">
                  <a:moveTo>
                    <a:pt x="1" y="1"/>
                  </a:moveTo>
                  <a:lnTo>
                    <a:pt x="162" y="162"/>
                  </a:lnTo>
                  <a:close/>
                </a:path>
              </a:pathLst>
            </a:custGeom>
            <a:solidFill>
              <a:srgbClr val="A5A6A7"/>
            </a:solidFill>
            <a:ln>
              <a:noFill/>
            </a:ln>
          </p:spPr>
          <p:txBody>
            <a:bodyPr spcFirstLastPara="1" lIns="74283" tIns="74283" rIns="74283" bIns="74283" anchor="ctr"/>
            <a:lstStyle/>
            <a:p>
              <a:pPr>
                <a:spcBef>
                  <a:spcPts val="0"/>
                </a:spcBef>
                <a:spcAft>
                  <a:spcPts val="0"/>
                </a:spcAft>
                <a:defRPr/>
              </a:pPr>
              <a:endParaRPr sz="1138"/>
            </a:p>
          </p:txBody>
        </p:sp>
        <p:sp>
          <p:nvSpPr>
            <p:cNvPr id="19" name="Google Shape;4325;p57"/>
            <p:cNvSpPr/>
            <p:nvPr/>
          </p:nvSpPr>
          <p:spPr>
            <a:xfrm>
              <a:off x="6417856" y="4133144"/>
              <a:ext cx="0" cy="2187"/>
            </a:xfrm>
            <a:custGeom>
              <a:avLst/>
              <a:gdLst/>
              <a:ahLst/>
              <a:cxnLst/>
              <a:rect l="l" t="t" r="r" b="b"/>
              <a:pathLst>
                <a:path w="1" h="82" extrusionOk="0">
                  <a:moveTo>
                    <a:pt x="0" y="0"/>
                  </a:moveTo>
                  <a:lnTo>
                    <a:pt x="0" y="81"/>
                  </a:lnTo>
                  <a:close/>
                </a:path>
              </a:pathLst>
            </a:custGeom>
            <a:solidFill>
              <a:srgbClr val="A5A6A7"/>
            </a:solidFill>
            <a:ln>
              <a:noFill/>
            </a:ln>
          </p:spPr>
          <p:txBody>
            <a:bodyPr spcFirstLastPara="1" lIns="74283" tIns="74283" rIns="74283" bIns="74283" anchor="ctr"/>
            <a:lstStyle/>
            <a:p>
              <a:pPr>
                <a:spcBef>
                  <a:spcPts val="0"/>
                </a:spcBef>
                <a:spcAft>
                  <a:spcPts val="0"/>
                </a:spcAft>
                <a:defRPr/>
              </a:pPr>
              <a:endParaRPr sz="1138"/>
            </a:p>
          </p:txBody>
        </p:sp>
        <p:sp>
          <p:nvSpPr>
            <p:cNvPr id="20" name="Google Shape;4326;p57"/>
            <p:cNvSpPr/>
            <p:nvPr/>
          </p:nvSpPr>
          <p:spPr>
            <a:xfrm>
              <a:off x="5027419" y="4249077"/>
              <a:ext cx="1621400" cy="98435"/>
            </a:xfrm>
            <a:custGeom>
              <a:avLst/>
              <a:gdLst/>
              <a:ahLst/>
              <a:cxnLst/>
              <a:rect l="l" t="t" r="r" b="b"/>
              <a:pathLst>
                <a:path w="56070" h="3388" extrusionOk="0">
                  <a:moveTo>
                    <a:pt x="4435" y="1"/>
                  </a:moveTo>
                  <a:lnTo>
                    <a:pt x="4196" y="160"/>
                  </a:lnTo>
                  <a:lnTo>
                    <a:pt x="4200" y="160"/>
                  </a:lnTo>
                  <a:cubicBezTo>
                    <a:pt x="4279" y="105"/>
                    <a:pt x="4357" y="53"/>
                    <a:pt x="4435" y="1"/>
                  </a:cubicBezTo>
                  <a:close/>
                  <a:moveTo>
                    <a:pt x="51636" y="1"/>
                  </a:moveTo>
                  <a:cubicBezTo>
                    <a:pt x="51714" y="53"/>
                    <a:pt x="51792" y="105"/>
                    <a:pt x="51868" y="160"/>
                  </a:cubicBezTo>
                  <a:lnTo>
                    <a:pt x="51875" y="160"/>
                  </a:lnTo>
                  <a:lnTo>
                    <a:pt x="51636" y="1"/>
                  </a:lnTo>
                  <a:close/>
                  <a:moveTo>
                    <a:pt x="4200" y="160"/>
                  </a:moveTo>
                  <a:cubicBezTo>
                    <a:pt x="4037" y="275"/>
                    <a:pt x="3875" y="401"/>
                    <a:pt x="3712" y="564"/>
                  </a:cubicBezTo>
                  <a:lnTo>
                    <a:pt x="82" y="3226"/>
                  </a:lnTo>
                  <a:cubicBezTo>
                    <a:pt x="82" y="3307"/>
                    <a:pt x="1" y="3307"/>
                    <a:pt x="1" y="3387"/>
                  </a:cubicBezTo>
                  <a:lnTo>
                    <a:pt x="56070" y="3387"/>
                  </a:lnTo>
                  <a:lnTo>
                    <a:pt x="55909" y="3226"/>
                  </a:lnTo>
                  <a:lnTo>
                    <a:pt x="52278" y="564"/>
                  </a:lnTo>
                  <a:cubicBezTo>
                    <a:pt x="52170" y="401"/>
                    <a:pt x="52025" y="275"/>
                    <a:pt x="51868" y="160"/>
                  </a:cubicBezTo>
                  <a:close/>
                </a:path>
              </a:pathLst>
            </a:custGeom>
            <a:solidFill>
              <a:srgbClr val="B7B7B7"/>
            </a:solidFill>
            <a:ln>
              <a:noFill/>
            </a:ln>
          </p:spPr>
          <p:txBody>
            <a:bodyPr spcFirstLastPara="1" lIns="74283" tIns="74283" rIns="74283" bIns="74283" anchor="ctr"/>
            <a:lstStyle/>
            <a:p>
              <a:pPr>
                <a:spcBef>
                  <a:spcPts val="0"/>
                </a:spcBef>
                <a:spcAft>
                  <a:spcPts val="0"/>
                </a:spcAft>
                <a:defRPr/>
              </a:pPr>
              <a:endParaRPr sz="1138"/>
            </a:p>
          </p:txBody>
        </p:sp>
        <p:sp>
          <p:nvSpPr>
            <p:cNvPr id="21" name="Google Shape;4327;p57"/>
            <p:cNvSpPr/>
            <p:nvPr/>
          </p:nvSpPr>
          <p:spPr>
            <a:xfrm>
              <a:off x="5281711" y="3789715"/>
              <a:ext cx="1110483" cy="299680"/>
            </a:xfrm>
            <a:custGeom>
              <a:avLst/>
              <a:gdLst/>
              <a:ahLst/>
              <a:cxnLst/>
              <a:rect l="l" t="t" r="r" b="b"/>
              <a:pathLst>
                <a:path w="38402" h="10408" extrusionOk="0">
                  <a:moveTo>
                    <a:pt x="2017" y="0"/>
                  </a:moveTo>
                  <a:lnTo>
                    <a:pt x="1291" y="6616"/>
                  </a:lnTo>
                  <a:cubicBezTo>
                    <a:pt x="1049" y="7906"/>
                    <a:pt x="565" y="9197"/>
                    <a:pt x="0" y="10407"/>
                  </a:cubicBezTo>
                  <a:lnTo>
                    <a:pt x="81" y="10246"/>
                  </a:lnTo>
                  <a:lnTo>
                    <a:pt x="38327" y="10246"/>
                  </a:lnTo>
                  <a:cubicBezTo>
                    <a:pt x="37794" y="9083"/>
                    <a:pt x="37342" y="7849"/>
                    <a:pt x="37111" y="6616"/>
                  </a:cubicBezTo>
                  <a:lnTo>
                    <a:pt x="36465" y="565"/>
                  </a:lnTo>
                  <a:cubicBezTo>
                    <a:pt x="32270" y="3066"/>
                    <a:pt x="27591" y="4679"/>
                    <a:pt x="22670" y="5244"/>
                  </a:cubicBezTo>
                  <a:cubicBezTo>
                    <a:pt x="21500" y="5345"/>
                    <a:pt x="20331" y="5395"/>
                    <a:pt x="19163" y="5395"/>
                  </a:cubicBezTo>
                  <a:cubicBezTo>
                    <a:pt x="15661" y="5395"/>
                    <a:pt x="12182" y="4942"/>
                    <a:pt x="8794" y="4034"/>
                  </a:cubicBezTo>
                  <a:cubicBezTo>
                    <a:pt x="6777" y="3631"/>
                    <a:pt x="4841" y="2905"/>
                    <a:pt x="2985" y="1936"/>
                  </a:cubicBezTo>
                  <a:cubicBezTo>
                    <a:pt x="2824" y="1856"/>
                    <a:pt x="2743" y="1694"/>
                    <a:pt x="2582" y="1533"/>
                  </a:cubicBezTo>
                  <a:cubicBezTo>
                    <a:pt x="2421" y="1372"/>
                    <a:pt x="2098" y="1049"/>
                    <a:pt x="1937" y="807"/>
                  </a:cubicBezTo>
                  <a:lnTo>
                    <a:pt x="2017" y="0"/>
                  </a:lnTo>
                  <a:close/>
                  <a:moveTo>
                    <a:pt x="38327" y="10246"/>
                  </a:moveTo>
                  <a:cubicBezTo>
                    <a:pt x="38352" y="10300"/>
                    <a:pt x="38377" y="10354"/>
                    <a:pt x="38402" y="10407"/>
                  </a:cubicBezTo>
                  <a:cubicBezTo>
                    <a:pt x="38402" y="10327"/>
                    <a:pt x="38402" y="10246"/>
                    <a:pt x="38402" y="10246"/>
                  </a:cubicBezTo>
                  <a:close/>
                </a:path>
              </a:pathLst>
            </a:custGeom>
            <a:solidFill>
              <a:srgbClr val="A0A0A0"/>
            </a:solidFill>
            <a:ln>
              <a:noFill/>
            </a:ln>
          </p:spPr>
          <p:txBody>
            <a:bodyPr spcFirstLastPara="1" lIns="74283" tIns="74283" rIns="74283" bIns="74283" anchor="ctr"/>
            <a:lstStyle/>
            <a:p>
              <a:pPr>
                <a:spcBef>
                  <a:spcPts val="0"/>
                </a:spcBef>
                <a:spcAft>
                  <a:spcPts val="0"/>
                </a:spcAft>
                <a:defRPr/>
              </a:pPr>
              <a:endParaRPr sz="1138"/>
            </a:p>
          </p:txBody>
        </p:sp>
        <p:sp>
          <p:nvSpPr>
            <p:cNvPr id="22" name="Google Shape;4328;p57"/>
            <p:cNvSpPr/>
            <p:nvPr/>
          </p:nvSpPr>
          <p:spPr>
            <a:xfrm>
              <a:off x="6483178" y="4214078"/>
              <a:ext cx="9332" cy="8750"/>
            </a:xfrm>
            <a:custGeom>
              <a:avLst/>
              <a:gdLst/>
              <a:ahLst/>
              <a:cxnLst/>
              <a:rect l="l" t="t" r="r" b="b"/>
              <a:pathLst>
                <a:path w="324" h="324" extrusionOk="0">
                  <a:moveTo>
                    <a:pt x="324" y="324"/>
                  </a:moveTo>
                  <a:lnTo>
                    <a:pt x="1" y="1"/>
                  </a:lnTo>
                  <a:close/>
                </a:path>
              </a:pathLst>
            </a:custGeom>
            <a:solidFill>
              <a:srgbClr val="A5A6A7"/>
            </a:solidFill>
            <a:ln>
              <a:noFill/>
            </a:ln>
          </p:spPr>
          <p:txBody>
            <a:bodyPr spcFirstLastPara="1" lIns="74283" tIns="74283" rIns="74283" bIns="74283" anchor="ctr"/>
            <a:lstStyle/>
            <a:p>
              <a:pPr>
                <a:spcBef>
                  <a:spcPts val="0"/>
                </a:spcBef>
                <a:spcAft>
                  <a:spcPts val="0"/>
                </a:spcAft>
                <a:defRPr/>
              </a:pPr>
              <a:endParaRPr sz="1138"/>
            </a:p>
          </p:txBody>
        </p:sp>
        <p:sp>
          <p:nvSpPr>
            <p:cNvPr id="23" name="Google Shape;4329;p57"/>
            <p:cNvSpPr/>
            <p:nvPr/>
          </p:nvSpPr>
          <p:spPr>
            <a:xfrm>
              <a:off x="5183727" y="4214078"/>
              <a:ext cx="9332" cy="8750"/>
            </a:xfrm>
            <a:custGeom>
              <a:avLst/>
              <a:gdLst/>
              <a:ahLst/>
              <a:cxnLst/>
              <a:rect l="l" t="t" r="r" b="b"/>
              <a:pathLst>
                <a:path w="323" h="324" extrusionOk="0">
                  <a:moveTo>
                    <a:pt x="323" y="1"/>
                  </a:moveTo>
                  <a:lnTo>
                    <a:pt x="0" y="324"/>
                  </a:lnTo>
                  <a:close/>
                </a:path>
              </a:pathLst>
            </a:custGeom>
            <a:solidFill>
              <a:srgbClr val="A5A6A7"/>
            </a:solidFill>
            <a:ln>
              <a:noFill/>
            </a:ln>
          </p:spPr>
          <p:txBody>
            <a:bodyPr spcFirstLastPara="1" lIns="74283" tIns="74283" rIns="74283" bIns="74283" anchor="ctr"/>
            <a:lstStyle/>
            <a:p>
              <a:pPr>
                <a:spcBef>
                  <a:spcPts val="0"/>
                </a:spcBef>
                <a:spcAft>
                  <a:spcPts val="0"/>
                </a:spcAft>
                <a:defRPr/>
              </a:pPr>
              <a:endParaRPr sz="1138"/>
            </a:p>
          </p:txBody>
        </p:sp>
        <p:sp>
          <p:nvSpPr>
            <p:cNvPr id="24" name="Google Shape;4330;p57"/>
            <p:cNvSpPr/>
            <p:nvPr/>
          </p:nvSpPr>
          <p:spPr>
            <a:xfrm>
              <a:off x="5151066" y="4085020"/>
              <a:ext cx="1378772" cy="168432"/>
            </a:xfrm>
            <a:custGeom>
              <a:avLst/>
              <a:gdLst/>
              <a:ahLst/>
              <a:cxnLst/>
              <a:rect l="l" t="t" r="r" b="b"/>
              <a:pathLst>
                <a:path w="47680" h="5810" extrusionOk="0">
                  <a:moveTo>
                    <a:pt x="4599" y="1"/>
                  </a:moveTo>
                  <a:lnTo>
                    <a:pt x="4518" y="162"/>
                  </a:lnTo>
                  <a:cubicBezTo>
                    <a:pt x="4276" y="646"/>
                    <a:pt x="3954" y="1130"/>
                    <a:pt x="3712" y="1614"/>
                  </a:cubicBezTo>
                  <a:cubicBezTo>
                    <a:pt x="3389" y="2179"/>
                    <a:pt x="2986" y="2663"/>
                    <a:pt x="2663" y="3067"/>
                  </a:cubicBezTo>
                  <a:lnTo>
                    <a:pt x="2502" y="3309"/>
                  </a:lnTo>
                  <a:cubicBezTo>
                    <a:pt x="2260" y="3631"/>
                    <a:pt x="1856" y="4035"/>
                    <a:pt x="1533" y="4438"/>
                  </a:cubicBezTo>
                  <a:lnTo>
                    <a:pt x="1211" y="4761"/>
                  </a:lnTo>
                  <a:cubicBezTo>
                    <a:pt x="888" y="5003"/>
                    <a:pt x="565" y="5325"/>
                    <a:pt x="162" y="5648"/>
                  </a:cubicBezTo>
                  <a:lnTo>
                    <a:pt x="1" y="5809"/>
                  </a:lnTo>
                  <a:lnTo>
                    <a:pt x="47679" y="5809"/>
                  </a:lnTo>
                  <a:lnTo>
                    <a:pt x="47437" y="5648"/>
                  </a:lnTo>
                  <a:cubicBezTo>
                    <a:pt x="47115" y="5325"/>
                    <a:pt x="46711" y="5003"/>
                    <a:pt x="46389" y="4761"/>
                  </a:cubicBezTo>
                  <a:lnTo>
                    <a:pt x="46066" y="4438"/>
                  </a:lnTo>
                  <a:cubicBezTo>
                    <a:pt x="45743" y="4035"/>
                    <a:pt x="45421" y="3631"/>
                    <a:pt x="45098" y="3228"/>
                  </a:cubicBezTo>
                  <a:lnTo>
                    <a:pt x="44937" y="3067"/>
                  </a:lnTo>
                  <a:cubicBezTo>
                    <a:pt x="44533" y="2663"/>
                    <a:pt x="44210" y="2098"/>
                    <a:pt x="43888" y="1614"/>
                  </a:cubicBezTo>
                  <a:cubicBezTo>
                    <a:pt x="43646" y="1130"/>
                    <a:pt x="43404" y="646"/>
                    <a:pt x="43081" y="162"/>
                  </a:cubicBezTo>
                  <a:cubicBezTo>
                    <a:pt x="43081" y="162"/>
                    <a:pt x="43081" y="82"/>
                    <a:pt x="43081" y="1"/>
                  </a:cubicBezTo>
                  <a:close/>
                </a:path>
              </a:pathLst>
            </a:custGeom>
            <a:solidFill>
              <a:srgbClr val="A0A0A0"/>
            </a:solidFill>
            <a:ln>
              <a:noFill/>
            </a:ln>
          </p:spPr>
          <p:txBody>
            <a:bodyPr spcFirstLastPara="1" lIns="74283" tIns="74283" rIns="74283" bIns="74283" anchor="ctr"/>
            <a:lstStyle/>
            <a:p>
              <a:pPr>
                <a:spcBef>
                  <a:spcPts val="0"/>
                </a:spcBef>
                <a:spcAft>
                  <a:spcPts val="0"/>
                </a:spcAft>
                <a:defRPr/>
              </a:pPr>
              <a:endParaRPr sz="1138"/>
            </a:p>
          </p:txBody>
        </p:sp>
        <p:sp>
          <p:nvSpPr>
            <p:cNvPr id="25" name="Google Shape;4331;p57"/>
            <p:cNvSpPr/>
            <p:nvPr/>
          </p:nvSpPr>
          <p:spPr>
            <a:xfrm>
              <a:off x="5015755" y="4343138"/>
              <a:ext cx="1647062" cy="63435"/>
            </a:xfrm>
            <a:custGeom>
              <a:avLst/>
              <a:gdLst/>
              <a:ahLst/>
              <a:cxnLst/>
              <a:rect l="l" t="t" r="r" b="b"/>
              <a:pathLst>
                <a:path w="56954" h="2184" extrusionOk="0">
                  <a:moveTo>
                    <a:pt x="404" y="0"/>
                  </a:moveTo>
                  <a:cubicBezTo>
                    <a:pt x="162" y="161"/>
                    <a:pt x="81" y="323"/>
                    <a:pt x="1" y="565"/>
                  </a:cubicBezTo>
                  <a:cubicBezTo>
                    <a:pt x="1" y="645"/>
                    <a:pt x="1" y="726"/>
                    <a:pt x="1" y="887"/>
                  </a:cubicBezTo>
                  <a:cubicBezTo>
                    <a:pt x="81" y="1614"/>
                    <a:pt x="727" y="2178"/>
                    <a:pt x="1533" y="2178"/>
                  </a:cubicBezTo>
                  <a:lnTo>
                    <a:pt x="55424" y="2178"/>
                  </a:lnTo>
                  <a:cubicBezTo>
                    <a:pt x="55465" y="2182"/>
                    <a:pt x="55506" y="2184"/>
                    <a:pt x="55546" y="2184"/>
                  </a:cubicBezTo>
                  <a:cubicBezTo>
                    <a:pt x="56370" y="2184"/>
                    <a:pt x="56953" y="1411"/>
                    <a:pt x="56876" y="565"/>
                  </a:cubicBezTo>
                  <a:cubicBezTo>
                    <a:pt x="56796" y="323"/>
                    <a:pt x="56634" y="161"/>
                    <a:pt x="56473" y="0"/>
                  </a:cubicBezTo>
                  <a:close/>
                </a:path>
              </a:pathLst>
            </a:custGeom>
            <a:solidFill>
              <a:srgbClr val="818284"/>
            </a:solidFill>
            <a:ln>
              <a:noFill/>
            </a:ln>
          </p:spPr>
          <p:txBody>
            <a:bodyPr spcFirstLastPara="1" lIns="74283" tIns="74283" rIns="74283" bIns="74283" anchor="ctr"/>
            <a:lstStyle/>
            <a:p>
              <a:pPr>
                <a:spcBef>
                  <a:spcPts val="0"/>
                </a:spcBef>
                <a:spcAft>
                  <a:spcPts val="0"/>
                </a:spcAft>
                <a:defRPr/>
              </a:pPr>
              <a:endParaRPr sz="1138"/>
            </a:p>
          </p:txBody>
        </p:sp>
        <p:sp>
          <p:nvSpPr>
            <p:cNvPr id="26" name="Google Shape;4332;p57"/>
            <p:cNvSpPr/>
            <p:nvPr/>
          </p:nvSpPr>
          <p:spPr>
            <a:xfrm>
              <a:off x="5230386" y="786362"/>
              <a:ext cx="3023501" cy="3158662"/>
            </a:xfrm>
            <a:custGeom>
              <a:avLst/>
              <a:gdLst/>
              <a:ahLst/>
              <a:cxnLst/>
              <a:rect l="l" t="t" r="r" b="b"/>
              <a:pathLst>
                <a:path w="104636" h="109386" extrusionOk="0">
                  <a:moveTo>
                    <a:pt x="103990" y="0"/>
                  </a:moveTo>
                  <a:lnTo>
                    <a:pt x="103264" y="726"/>
                  </a:lnTo>
                  <a:cubicBezTo>
                    <a:pt x="103506" y="1130"/>
                    <a:pt x="103668" y="1694"/>
                    <a:pt x="103668" y="2178"/>
                  </a:cubicBezTo>
                  <a:lnTo>
                    <a:pt x="103668" y="100036"/>
                  </a:lnTo>
                  <a:cubicBezTo>
                    <a:pt x="103668" y="101730"/>
                    <a:pt x="102296" y="103102"/>
                    <a:pt x="100602" y="103102"/>
                  </a:cubicBezTo>
                  <a:lnTo>
                    <a:pt x="969" y="103102"/>
                  </a:lnTo>
                  <a:lnTo>
                    <a:pt x="1" y="103989"/>
                  </a:lnTo>
                  <a:lnTo>
                    <a:pt x="3792" y="103989"/>
                  </a:lnTo>
                  <a:lnTo>
                    <a:pt x="3712" y="104796"/>
                  </a:lnTo>
                  <a:cubicBezTo>
                    <a:pt x="3873" y="105038"/>
                    <a:pt x="4115" y="105280"/>
                    <a:pt x="4357" y="105522"/>
                  </a:cubicBezTo>
                  <a:lnTo>
                    <a:pt x="4760" y="106006"/>
                  </a:lnTo>
                  <a:cubicBezTo>
                    <a:pt x="6616" y="106894"/>
                    <a:pt x="8552" y="107620"/>
                    <a:pt x="10569" y="108104"/>
                  </a:cubicBezTo>
                  <a:cubicBezTo>
                    <a:pt x="13943" y="108947"/>
                    <a:pt x="17407" y="109386"/>
                    <a:pt x="20893" y="109386"/>
                  </a:cubicBezTo>
                  <a:cubicBezTo>
                    <a:pt x="22076" y="109386"/>
                    <a:pt x="23260" y="109335"/>
                    <a:pt x="24445" y="109233"/>
                  </a:cubicBezTo>
                  <a:cubicBezTo>
                    <a:pt x="29366" y="108668"/>
                    <a:pt x="34045" y="107136"/>
                    <a:pt x="38321" y="104635"/>
                  </a:cubicBezTo>
                  <a:lnTo>
                    <a:pt x="38240" y="103989"/>
                  </a:lnTo>
                  <a:lnTo>
                    <a:pt x="100602" y="103989"/>
                  </a:lnTo>
                  <a:cubicBezTo>
                    <a:pt x="102780" y="103989"/>
                    <a:pt x="104636" y="102214"/>
                    <a:pt x="104636" y="99956"/>
                  </a:cubicBezTo>
                  <a:lnTo>
                    <a:pt x="104636" y="2178"/>
                  </a:lnTo>
                  <a:cubicBezTo>
                    <a:pt x="104636" y="1372"/>
                    <a:pt x="104394" y="646"/>
                    <a:pt x="103990" y="0"/>
                  </a:cubicBezTo>
                  <a:close/>
                </a:path>
              </a:pathLst>
            </a:custGeom>
            <a:gradFill>
              <a:gsLst>
                <a:gs pos="0">
                  <a:srgbClr val="A0A0A0"/>
                </a:gs>
                <a:gs pos="12000">
                  <a:srgbClr val="919192"/>
                </a:gs>
                <a:gs pos="100000">
                  <a:srgbClr val="818284"/>
                </a:gs>
              </a:gsLst>
              <a:lin ang="16200038" scaled="0"/>
            </a:gradFill>
            <a:ln>
              <a:noFill/>
            </a:ln>
          </p:spPr>
          <p:txBody>
            <a:bodyPr spcFirstLastPara="1" lIns="74283" tIns="74283" rIns="74283" bIns="74283" anchor="ctr"/>
            <a:lstStyle/>
            <a:p>
              <a:pPr>
                <a:spcBef>
                  <a:spcPts val="0"/>
                </a:spcBef>
                <a:spcAft>
                  <a:spcPts val="0"/>
                </a:spcAft>
                <a:defRPr/>
              </a:pPr>
              <a:endParaRPr sz="1138"/>
            </a:p>
          </p:txBody>
        </p:sp>
        <p:sp>
          <p:nvSpPr>
            <p:cNvPr id="27" name="Google Shape;4333;p57"/>
            <p:cNvSpPr/>
            <p:nvPr/>
          </p:nvSpPr>
          <p:spPr>
            <a:xfrm>
              <a:off x="5258381" y="803861"/>
              <a:ext cx="2967510" cy="2959605"/>
            </a:xfrm>
            <a:custGeom>
              <a:avLst/>
              <a:gdLst/>
              <a:ahLst/>
              <a:cxnLst/>
              <a:rect l="l" t="t" r="r" b="b"/>
              <a:pathLst>
                <a:path w="102700" h="102457" extrusionOk="0">
                  <a:moveTo>
                    <a:pt x="102377" y="1"/>
                  </a:moveTo>
                  <a:lnTo>
                    <a:pt x="98101" y="4276"/>
                  </a:lnTo>
                  <a:lnTo>
                    <a:pt x="98101" y="97858"/>
                  </a:lnTo>
                  <a:lnTo>
                    <a:pt x="4519" y="97858"/>
                  </a:lnTo>
                  <a:lnTo>
                    <a:pt x="1" y="102457"/>
                  </a:lnTo>
                  <a:lnTo>
                    <a:pt x="99634" y="102457"/>
                  </a:lnTo>
                  <a:cubicBezTo>
                    <a:pt x="101328" y="102457"/>
                    <a:pt x="102700" y="101005"/>
                    <a:pt x="102700" y="99311"/>
                  </a:cubicBezTo>
                  <a:lnTo>
                    <a:pt x="102700" y="1533"/>
                  </a:lnTo>
                  <a:cubicBezTo>
                    <a:pt x="102700" y="969"/>
                    <a:pt x="102619" y="485"/>
                    <a:pt x="102377" y="1"/>
                  </a:cubicBezTo>
                  <a:close/>
                </a:path>
              </a:pathLst>
            </a:custGeom>
            <a:solidFill>
              <a:srgbClr val="000000"/>
            </a:solidFill>
            <a:ln>
              <a:noFill/>
            </a:ln>
          </p:spPr>
          <p:txBody>
            <a:bodyPr spcFirstLastPara="1" lIns="74283" tIns="74283" rIns="74283" bIns="74283" anchor="ctr"/>
            <a:lstStyle/>
            <a:p>
              <a:pPr>
                <a:spcBef>
                  <a:spcPts val="0"/>
                </a:spcBef>
                <a:spcAft>
                  <a:spcPts val="0"/>
                </a:spcAft>
                <a:defRPr/>
              </a:pPr>
              <a:endParaRPr sz="1138"/>
            </a:p>
          </p:txBody>
        </p:sp>
        <p:sp>
          <p:nvSpPr>
            <p:cNvPr id="28" name="Google Shape;4334;p57"/>
            <p:cNvSpPr/>
            <p:nvPr/>
          </p:nvSpPr>
          <p:spPr>
            <a:xfrm>
              <a:off x="3422350" y="731675"/>
              <a:ext cx="4812873" cy="3058040"/>
            </a:xfrm>
            <a:custGeom>
              <a:avLst/>
              <a:gdLst/>
              <a:ahLst/>
              <a:cxnLst/>
              <a:rect l="l" t="t" r="r" b="b"/>
              <a:pathLst>
                <a:path w="166594" h="105926" extrusionOk="0">
                  <a:moveTo>
                    <a:pt x="4034" y="1"/>
                  </a:moveTo>
                  <a:cubicBezTo>
                    <a:pt x="1775" y="1"/>
                    <a:pt x="0" y="1856"/>
                    <a:pt x="0" y="4034"/>
                  </a:cubicBezTo>
                  <a:lnTo>
                    <a:pt x="0" y="101892"/>
                  </a:lnTo>
                  <a:cubicBezTo>
                    <a:pt x="0" y="104070"/>
                    <a:pt x="1775" y="105926"/>
                    <a:pt x="4034" y="105926"/>
                  </a:cubicBezTo>
                  <a:lnTo>
                    <a:pt x="62604" y="105926"/>
                  </a:lnTo>
                  <a:lnTo>
                    <a:pt x="63491" y="105039"/>
                  </a:lnTo>
                  <a:lnTo>
                    <a:pt x="4034" y="104958"/>
                  </a:lnTo>
                  <a:cubicBezTo>
                    <a:pt x="2340" y="104958"/>
                    <a:pt x="968" y="103506"/>
                    <a:pt x="968" y="101812"/>
                  </a:cubicBezTo>
                  <a:lnTo>
                    <a:pt x="968" y="4034"/>
                  </a:lnTo>
                  <a:cubicBezTo>
                    <a:pt x="968" y="2340"/>
                    <a:pt x="2340" y="969"/>
                    <a:pt x="4034" y="969"/>
                  </a:cubicBezTo>
                  <a:lnTo>
                    <a:pt x="163205" y="969"/>
                  </a:lnTo>
                  <a:cubicBezTo>
                    <a:pt x="164334" y="969"/>
                    <a:pt x="165383" y="1534"/>
                    <a:pt x="165867" y="2582"/>
                  </a:cubicBezTo>
                  <a:lnTo>
                    <a:pt x="166593" y="1856"/>
                  </a:lnTo>
                  <a:cubicBezTo>
                    <a:pt x="165787" y="727"/>
                    <a:pt x="164577" y="1"/>
                    <a:pt x="163205" y="1"/>
                  </a:cubicBezTo>
                  <a:close/>
                </a:path>
              </a:pathLst>
            </a:custGeom>
            <a:solidFill>
              <a:srgbClr val="A5A6A7"/>
            </a:solidFill>
            <a:ln>
              <a:noFill/>
            </a:ln>
          </p:spPr>
          <p:txBody>
            <a:bodyPr spcFirstLastPara="1" lIns="74283" tIns="74283" rIns="74283" bIns="74283" anchor="ctr"/>
            <a:lstStyle/>
            <a:p>
              <a:pPr>
                <a:spcBef>
                  <a:spcPts val="0"/>
                </a:spcBef>
                <a:spcAft>
                  <a:spcPts val="0"/>
                </a:spcAft>
                <a:defRPr/>
              </a:pPr>
              <a:endParaRPr sz="1138"/>
            </a:p>
          </p:txBody>
        </p:sp>
        <p:sp>
          <p:nvSpPr>
            <p:cNvPr id="29" name="Google Shape;4335;p57"/>
            <p:cNvSpPr/>
            <p:nvPr/>
          </p:nvSpPr>
          <p:spPr>
            <a:xfrm>
              <a:off x="8071917" y="760112"/>
              <a:ext cx="151641" cy="153121"/>
            </a:xfrm>
            <a:prstGeom prst="ellipse">
              <a:avLst/>
            </a:prstGeom>
            <a:solidFill>
              <a:srgbClr val="000000"/>
            </a:solidFill>
            <a:ln>
              <a:noFill/>
            </a:ln>
          </p:spPr>
          <p:txBody>
            <a:bodyPr spcFirstLastPara="1" lIns="74283" tIns="74283" rIns="74283" bIns="74283" anchor="ctr"/>
            <a:lstStyle/>
            <a:p>
              <a:pPr>
                <a:spcBef>
                  <a:spcPts val="0"/>
                </a:spcBef>
                <a:spcAft>
                  <a:spcPts val="0"/>
                </a:spcAft>
                <a:defRPr/>
              </a:pPr>
              <a:endParaRPr sz="1138"/>
            </a:p>
          </p:txBody>
        </p:sp>
        <p:sp>
          <p:nvSpPr>
            <p:cNvPr id="30" name="Google Shape;4336;p57"/>
            <p:cNvSpPr/>
            <p:nvPr/>
          </p:nvSpPr>
          <p:spPr>
            <a:xfrm>
              <a:off x="3448013" y="760112"/>
              <a:ext cx="4766213" cy="3003353"/>
            </a:xfrm>
            <a:custGeom>
              <a:avLst/>
              <a:gdLst/>
              <a:ahLst/>
              <a:cxnLst/>
              <a:rect l="l" t="t" r="r" b="b"/>
              <a:pathLst>
                <a:path w="164981" h="103993" extrusionOk="0">
                  <a:moveTo>
                    <a:pt x="82691" y="1273"/>
                  </a:moveTo>
                  <a:cubicBezTo>
                    <a:pt x="83178" y="1273"/>
                    <a:pt x="83660" y="1635"/>
                    <a:pt x="83660" y="2182"/>
                  </a:cubicBezTo>
                  <a:cubicBezTo>
                    <a:pt x="83660" y="2666"/>
                    <a:pt x="83257" y="3150"/>
                    <a:pt x="82692" y="3150"/>
                  </a:cubicBezTo>
                  <a:cubicBezTo>
                    <a:pt x="81885" y="3069"/>
                    <a:pt x="81482" y="2101"/>
                    <a:pt x="82047" y="1537"/>
                  </a:cubicBezTo>
                  <a:cubicBezTo>
                    <a:pt x="82228" y="1355"/>
                    <a:pt x="82460" y="1273"/>
                    <a:pt x="82691" y="1273"/>
                  </a:cubicBezTo>
                  <a:close/>
                  <a:moveTo>
                    <a:pt x="3012" y="1"/>
                  </a:moveTo>
                  <a:cubicBezTo>
                    <a:pt x="1376" y="1"/>
                    <a:pt x="0" y="1420"/>
                    <a:pt x="0" y="3069"/>
                  </a:cubicBezTo>
                  <a:lnTo>
                    <a:pt x="0" y="100927"/>
                  </a:lnTo>
                  <a:cubicBezTo>
                    <a:pt x="81" y="102621"/>
                    <a:pt x="1453" y="103993"/>
                    <a:pt x="3147" y="103993"/>
                  </a:cubicBezTo>
                  <a:lnTo>
                    <a:pt x="62685" y="103993"/>
                  </a:lnTo>
                  <a:lnTo>
                    <a:pt x="67203" y="99394"/>
                  </a:lnTo>
                  <a:lnTo>
                    <a:pt x="4599" y="99394"/>
                  </a:lnTo>
                  <a:lnTo>
                    <a:pt x="4599" y="4602"/>
                  </a:lnTo>
                  <a:lnTo>
                    <a:pt x="160785" y="4602"/>
                  </a:lnTo>
                  <a:lnTo>
                    <a:pt x="160785" y="5812"/>
                  </a:lnTo>
                  <a:lnTo>
                    <a:pt x="164980" y="1617"/>
                  </a:lnTo>
                  <a:cubicBezTo>
                    <a:pt x="164496" y="649"/>
                    <a:pt x="163447" y="4"/>
                    <a:pt x="162318" y="4"/>
                  </a:cubicBezTo>
                  <a:lnTo>
                    <a:pt x="3147" y="4"/>
                  </a:lnTo>
                  <a:cubicBezTo>
                    <a:pt x="3102" y="2"/>
                    <a:pt x="3057" y="1"/>
                    <a:pt x="3012" y="1"/>
                  </a:cubicBezTo>
                  <a:close/>
                </a:path>
              </a:pathLst>
            </a:custGeom>
            <a:solidFill>
              <a:srgbClr val="202020"/>
            </a:solidFill>
            <a:ln>
              <a:noFill/>
            </a:ln>
          </p:spPr>
          <p:txBody>
            <a:bodyPr spcFirstLastPara="1" lIns="74283" tIns="74283" rIns="74283" bIns="74283" anchor="ctr"/>
            <a:lstStyle/>
            <a:p>
              <a:pPr>
                <a:spcBef>
                  <a:spcPts val="0"/>
                </a:spcBef>
                <a:spcAft>
                  <a:spcPts val="0"/>
                </a:spcAft>
                <a:defRPr/>
              </a:pPr>
              <a:endParaRPr sz="1138"/>
            </a:p>
          </p:txBody>
        </p:sp>
        <p:sp>
          <p:nvSpPr>
            <p:cNvPr id="31" name="Google Shape;4337;p57"/>
            <p:cNvSpPr/>
            <p:nvPr/>
          </p:nvSpPr>
          <p:spPr>
            <a:xfrm>
              <a:off x="5801957" y="797298"/>
              <a:ext cx="62990" cy="52499"/>
            </a:xfrm>
            <a:custGeom>
              <a:avLst/>
              <a:gdLst/>
              <a:ahLst/>
              <a:cxnLst/>
              <a:rect l="l" t="t" r="r" b="b"/>
              <a:pathLst>
                <a:path w="2180" h="1797" extrusionOk="0">
                  <a:moveTo>
                    <a:pt x="1256" y="171"/>
                  </a:moveTo>
                  <a:cubicBezTo>
                    <a:pt x="1614" y="171"/>
                    <a:pt x="1937" y="458"/>
                    <a:pt x="1937" y="888"/>
                  </a:cubicBezTo>
                  <a:cubicBezTo>
                    <a:pt x="1937" y="1291"/>
                    <a:pt x="1614" y="1614"/>
                    <a:pt x="1211" y="1614"/>
                  </a:cubicBezTo>
                  <a:cubicBezTo>
                    <a:pt x="566" y="1614"/>
                    <a:pt x="324" y="807"/>
                    <a:pt x="727" y="404"/>
                  </a:cubicBezTo>
                  <a:cubicBezTo>
                    <a:pt x="888" y="243"/>
                    <a:pt x="1077" y="171"/>
                    <a:pt x="1256" y="171"/>
                  </a:cubicBezTo>
                  <a:close/>
                  <a:moveTo>
                    <a:pt x="1211" y="1"/>
                  </a:moveTo>
                  <a:cubicBezTo>
                    <a:pt x="404" y="1"/>
                    <a:pt x="1" y="969"/>
                    <a:pt x="566" y="1533"/>
                  </a:cubicBezTo>
                  <a:cubicBezTo>
                    <a:pt x="747" y="1715"/>
                    <a:pt x="979" y="1797"/>
                    <a:pt x="1210" y="1797"/>
                  </a:cubicBezTo>
                  <a:cubicBezTo>
                    <a:pt x="1697" y="1797"/>
                    <a:pt x="2179" y="1435"/>
                    <a:pt x="2179" y="888"/>
                  </a:cubicBezTo>
                  <a:cubicBezTo>
                    <a:pt x="2179" y="404"/>
                    <a:pt x="1776" y="1"/>
                    <a:pt x="1211" y="1"/>
                  </a:cubicBezTo>
                  <a:close/>
                </a:path>
              </a:pathLst>
            </a:custGeom>
            <a:solidFill>
              <a:srgbClr val="FFFFFF"/>
            </a:solidFill>
            <a:ln>
              <a:noFill/>
            </a:ln>
          </p:spPr>
          <p:txBody>
            <a:bodyPr spcFirstLastPara="1" lIns="74283" tIns="74283" rIns="74283" bIns="74283" anchor="ctr"/>
            <a:lstStyle/>
            <a:p>
              <a:pPr>
                <a:spcBef>
                  <a:spcPts val="0"/>
                </a:spcBef>
                <a:spcAft>
                  <a:spcPts val="0"/>
                </a:spcAft>
                <a:defRPr/>
              </a:pPr>
              <a:endParaRPr sz="1138"/>
            </a:p>
          </p:txBody>
        </p:sp>
        <p:sp>
          <p:nvSpPr>
            <p:cNvPr id="32" name="Google Shape;4338;p57"/>
            <p:cNvSpPr/>
            <p:nvPr/>
          </p:nvSpPr>
          <p:spPr>
            <a:xfrm>
              <a:off x="5818289" y="801673"/>
              <a:ext cx="39659" cy="41562"/>
            </a:xfrm>
            <a:custGeom>
              <a:avLst/>
              <a:gdLst/>
              <a:ahLst/>
              <a:cxnLst/>
              <a:rect l="l" t="t" r="r" b="b"/>
              <a:pathLst>
                <a:path w="1373" h="1453" extrusionOk="0">
                  <a:moveTo>
                    <a:pt x="646" y="0"/>
                  </a:moveTo>
                  <a:cubicBezTo>
                    <a:pt x="243" y="0"/>
                    <a:pt x="1" y="323"/>
                    <a:pt x="1" y="726"/>
                  </a:cubicBezTo>
                  <a:cubicBezTo>
                    <a:pt x="1" y="1129"/>
                    <a:pt x="243" y="1452"/>
                    <a:pt x="646" y="1452"/>
                  </a:cubicBezTo>
                  <a:cubicBezTo>
                    <a:pt x="1049" y="1452"/>
                    <a:pt x="1372" y="1129"/>
                    <a:pt x="1372" y="726"/>
                  </a:cubicBezTo>
                  <a:cubicBezTo>
                    <a:pt x="1372" y="323"/>
                    <a:pt x="1049" y="0"/>
                    <a:pt x="646" y="0"/>
                  </a:cubicBezTo>
                  <a:close/>
                </a:path>
              </a:pathLst>
            </a:custGeom>
            <a:solidFill>
              <a:srgbClr val="202020"/>
            </a:solidFill>
            <a:ln>
              <a:noFill/>
            </a:ln>
          </p:spPr>
          <p:txBody>
            <a:bodyPr spcFirstLastPara="1" lIns="74283" tIns="74283" rIns="74283" bIns="74283" anchor="ctr"/>
            <a:lstStyle/>
            <a:p>
              <a:pPr>
                <a:spcBef>
                  <a:spcPts val="0"/>
                </a:spcBef>
                <a:spcAft>
                  <a:spcPts val="0"/>
                </a:spcAft>
                <a:defRPr/>
              </a:pPr>
              <a:endParaRPr sz="1138"/>
            </a:p>
          </p:txBody>
        </p:sp>
        <p:sp>
          <p:nvSpPr>
            <p:cNvPr id="33" name="Google Shape;4339;p57"/>
            <p:cNvSpPr/>
            <p:nvPr/>
          </p:nvSpPr>
          <p:spPr>
            <a:xfrm>
              <a:off x="5337701" y="3789715"/>
              <a:ext cx="1000834" cy="185933"/>
            </a:xfrm>
            <a:prstGeom prst="rect">
              <a:avLst/>
            </a:prstGeom>
            <a:gradFill>
              <a:gsLst>
                <a:gs pos="0">
                  <a:srgbClr val="A0A0A0"/>
                </a:gs>
                <a:gs pos="36000">
                  <a:srgbClr val="919192"/>
                </a:gs>
                <a:gs pos="100000">
                  <a:srgbClr val="818284"/>
                </a:gs>
              </a:gsLst>
              <a:lin ang="16200038" scaled="0"/>
            </a:gradFill>
            <a:ln>
              <a:noFill/>
            </a:ln>
          </p:spPr>
          <p:txBody>
            <a:bodyPr spcFirstLastPara="1" lIns="74283" tIns="74283" rIns="74283" bIns="74283" anchor="ctr"/>
            <a:lstStyle/>
            <a:p>
              <a:pPr>
                <a:spcBef>
                  <a:spcPts val="0"/>
                </a:spcBef>
                <a:spcAft>
                  <a:spcPts val="0"/>
                </a:spcAft>
                <a:defRPr/>
              </a:pPr>
              <a:endParaRPr sz="1138"/>
            </a:p>
          </p:txBody>
        </p:sp>
      </p:grpSp>
      <p:pic>
        <p:nvPicPr>
          <p:cNvPr id="34" name="Picture 3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42904" y="3244807"/>
            <a:ext cx="3068637" cy="154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5" name="Google Shape;4348;p58"/>
          <p:cNvGrpSpPr/>
          <p:nvPr/>
        </p:nvGrpSpPr>
        <p:grpSpPr>
          <a:xfrm>
            <a:off x="1864677" y="2883701"/>
            <a:ext cx="1960084" cy="2668207"/>
            <a:chOff x="887870" y="706370"/>
            <a:chExt cx="2740130" cy="3730062"/>
          </a:xfrm>
          <a:effectLst>
            <a:outerShdw blurRad="330200" dist="88900" dir="5400000" algn="ctr" rotWithShape="0">
              <a:srgbClr val="000000">
                <a:alpha val="28000"/>
              </a:srgbClr>
            </a:outerShdw>
          </a:effectLst>
        </p:grpSpPr>
        <p:sp>
          <p:nvSpPr>
            <p:cNvPr id="36" name="Google Shape;4349;p58"/>
            <p:cNvSpPr/>
            <p:nvPr/>
          </p:nvSpPr>
          <p:spPr>
            <a:xfrm>
              <a:off x="3581500" y="959825"/>
              <a:ext cx="46500" cy="877500"/>
            </a:xfrm>
            <a:prstGeom prst="rect">
              <a:avLst/>
            </a:prstGeom>
            <a:solidFill>
              <a:srgbClr val="818284"/>
            </a:solidFill>
            <a:ln>
              <a:noFill/>
            </a:ln>
          </p:spPr>
          <p:txBody>
            <a:bodyPr spcFirstLastPara="1" lIns="74283" tIns="74283" rIns="74283" bIns="74283" anchor="ctr"/>
            <a:lstStyle/>
            <a:p>
              <a:pPr>
                <a:spcBef>
                  <a:spcPts val="0"/>
                </a:spcBef>
                <a:spcAft>
                  <a:spcPts val="0"/>
                </a:spcAft>
                <a:defRPr/>
              </a:pPr>
              <a:endParaRPr sz="1138"/>
            </a:p>
          </p:txBody>
        </p:sp>
        <p:sp>
          <p:nvSpPr>
            <p:cNvPr id="37" name="Google Shape;4350;p58"/>
            <p:cNvSpPr/>
            <p:nvPr/>
          </p:nvSpPr>
          <p:spPr>
            <a:xfrm>
              <a:off x="3396025" y="886550"/>
              <a:ext cx="205200" cy="1056900"/>
            </a:xfrm>
            <a:prstGeom prst="rect">
              <a:avLst/>
            </a:prstGeom>
            <a:solidFill>
              <a:srgbClr val="000000"/>
            </a:solidFill>
            <a:ln>
              <a:noFill/>
            </a:ln>
          </p:spPr>
          <p:txBody>
            <a:bodyPr spcFirstLastPara="1" lIns="74283" tIns="74283" rIns="74283" bIns="74283" anchor="ctr"/>
            <a:lstStyle/>
            <a:p>
              <a:pPr>
                <a:spcBef>
                  <a:spcPts val="0"/>
                </a:spcBef>
                <a:spcAft>
                  <a:spcPts val="0"/>
                </a:spcAft>
                <a:defRPr/>
              </a:pPr>
              <a:endParaRPr sz="1138"/>
            </a:p>
          </p:txBody>
        </p:sp>
        <p:sp>
          <p:nvSpPr>
            <p:cNvPr id="38" name="Google Shape;4351;p58"/>
            <p:cNvSpPr/>
            <p:nvPr/>
          </p:nvSpPr>
          <p:spPr>
            <a:xfrm>
              <a:off x="934050" y="4331500"/>
              <a:ext cx="46425" cy="60125"/>
            </a:xfrm>
            <a:custGeom>
              <a:avLst/>
              <a:gdLst/>
              <a:ahLst/>
              <a:cxnLst/>
              <a:rect l="l" t="t" r="r" b="b"/>
              <a:pathLst>
                <a:path w="1857" h="2405" extrusionOk="0">
                  <a:moveTo>
                    <a:pt x="0" y="2405"/>
                  </a:moveTo>
                  <a:lnTo>
                    <a:pt x="714" y="0"/>
                  </a:lnTo>
                  <a:lnTo>
                    <a:pt x="1857" y="1190"/>
                  </a:lnTo>
                  <a:lnTo>
                    <a:pt x="1476" y="2024"/>
                  </a:lnTo>
                  <a:close/>
                </a:path>
              </a:pathLst>
            </a:custGeom>
            <a:solidFill>
              <a:srgbClr val="818284"/>
            </a:solidFill>
            <a:ln>
              <a:noFill/>
            </a:ln>
          </p:spPr>
        </p:sp>
        <p:sp>
          <p:nvSpPr>
            <p:cNvPr id="39" name="Google Shape;4352;p58"/>
            <p:cNvSpPr/>
            <p:nvPr/>
          </p:nvSpPr>
          <p:spPr>
            <a:xfrm>
              <a:off x="907850" y="4205875"/>
              <a:ext cx="239325" cy="176825"/>
            </a:xfrm>
            <a:custGeom>
              <a:avLst/>
              <a:gdLst/>
              <a:ahLst/>
              <a:cxnLst/>
              <a:rect l="l" t="t" r="r" b="b"/>
              <a:pathLst>
                <a:path w="9573" h="7073" extrusionOk="0">
                  <a:moveTo>
                    <a:pt x="8620" y="0"/>
                  </a:moveTo>
                  <a:lnTo>
                    <a:pt x="6525" y="0"/>
                  </a:lnTo>
                  <a:lnTo>
                    <a:pt x="333" y="3525"/>
                  </a:lnTo>
                  <a:lnTo>
                    <a:pt x="0" y="4477"/>
                  </a:lnTo>
                  <a:lnTo>
                    <a:pt x="1072" y="6215"/>
                  </a:lnTo>
                  <a:lnTo>
                    <a:pt x="2119" y="7073"/>
                  </a:lnTo>
                  <a:lnTo>
                    <a:pt x="7620" y="6358"/>
                  </a:lnTo>
                  <a:lnTo>
                    <a:pt x="9573" y="1310"/>
                  </a:lnTo>
                  <a:close/>
                </a:path>
              </a:pathLst>
            </a:custGeom>
            <a:solidFill>
              <a:srgbClr val="000000"/>
            </a:solidFill>
            <a:ln>
              <a:noFill/>
            </a:ln>
          </p:spPr>
        </p:sp>
        <p:grpSp>
          <p:nvGrpSpPr>
            <p:cNvPr id="40" name="Google Shape;4353;p58"/>
            <p:cNvGrpSpPr/>
            <p:nvPr/>
          </p:nvGrpSpPr>
          <p:grpSpPr>
            <a:xfrm>
              <a:off x="887870" y="706370"/>
              <a:ext cx="2739956" cy="3730062"/>
              <a:chOff x="5008000" y="1238975"/>
              <a:chExt cx="2349675" cy="3198750"/>
            </a:xfrm>
          </p:grpSpPr>
          <p:sp>
            <p:nvSpPr>
              <p:cNvPr id="43" name="Google Shape;4354;p58"/>
              <p:cNvSpPr/>
              <p:nvPr/>
            </p:nvSpPr>
            <p:spPr>
              <a:xfrm>
                <a:off x="5046325" y="2088050"/>
                <a:ext cx="2311350" cy="2349675"/>
              </a:xfrm>
              <a:custGeom>
                <a:avLst/>
                <a:gdLst/>
                <a:ahLst/>
                <a:cxnLst/>
                <a:rect l="l" t="t" r="r" b="b"/>
                <a:pathLst>
                  <a:path w="92454" h="93987" extrusionOk="0">
                    <a:moveTo>
                      <a:pt x="92454" y="1"/>
                    </a:moveTo>
                    <a:lnTo>
                      <a:pt x="91566" y="888"/>
                    </a:lnTo>
                    <a:lnTo>
                      <a:pt x="91566" y="88904"/>
                    </a:lnTo>
                    <a:cubicBezTo>
                      <a:pt x="91566" y="91163"/>
                      <a:pt x="89630" y="93018"/>
                      <a:pt x="87371" y="93018"/>
                    </a:cubicBezTo>
                    <a:lnTo>
                      <a:pt x="3550" y="93018"/>
                    </a:lnTo>
                    <a:cubicBezTo>
                      <a:pt x="2421" y="93018"/>
                      <a:pt x="1372" y="92615"/>
                      <a:pt x="646" y="91808"/>
                    </a:cubicBezTo>
                    <a:lnTo>
                      <a:pt x="1" y="92453"/>
                    </a:lnTo>
                    <a:cubicBezTo>
                      <a:pt x="969" y="93341"/>
                      <a:pt x="2179" y="93906"/>
                      <a:pt x="3550" y="93986"/>
                    </a:cubicBezTo>
                    <a:lnTo>
                      <a:pt x="87371" y="93986"/>
                    </a:lnTo>
                    <a:cubicBezTo>
                      <a:pt x="90114" y="93906"/>
                      <a:pt x="92373" y="91647"/>
                      <a:pt x="92454" y="88904"/>
                    </a:cubicBezTo>
                    <a:lnTo>
                      <a:pt x="92454" y="1"/>
                    </a:lnTo>
                    <a:close/>
                  </a:path>
                </a:pathLst>
              </a:custGeom>
              <a:solidFill>
                <a:srgbClr val="818284"/>
              </a:solidFill>
              <a:ln>
                <a:noFill/>
              </a:ln>
            </p:spPr>
            <p:txBody>
              <a:bodyPr spcFirstLastPara="1" lIns="74283" tIns="74283" rIns="74283" bIns="74283" anchor="ctr"/>
              <a:lstStyle/>
              <a:p>
                <a:pPr>
                  <a:spcBef>
                    <a:spcPts val="0"/>
                  </a:spcBef>
                  <a:spcAft>
                    <a:spcPts val="0"/>
                  </a:spcAft>
                  <a:defRPr/>
                </a:pPr>
                <a:endParaRPr sz="1138"/>
              </a:p>
            </p:txBody>
          </p:sp>
          <p:sp>
            <p:nvSpPr>
              <p:cNvPr id="44" name="Google Shape;4355;p58"/>
              <p:cNvSpPr/>
              <p:nvPr/>
            </p:nvSpPr>
            <p:spPr>
              <a:xfrm>
                <a:off x="6073286" y="4266572"/>
                <a:ext cx="226819" cy="103207"/>
              </a:xfrm>
              <a:custGeom>
                <a:avLst/>
                <a:gdLst/>
                <a:ahLst/>
                <a:cxnLst/>
                <a:rect l="l" t="t" r="r" b="b"/>
                <a:pathLst>
                  <a:path w="7131" h="3245" extrusionOk="0">
                    <a:moveTo>
                      <a:pt x="2071" y="0"/>
                    </a:moveTo>
                    <a:cubicBezTo>
                      <a:pt x="1" y="0"/>
                      <a:pt x="24" y="3244"/>
                      <a:pt x="2141" y="3244"/>
                    </a:cubicBezTo>
                    <a:cubicBezTo>
                      <a:pt x="2189" y="3244"/>
                      <a:pt x="2239" y="3242"/>
                      <a:pt x="2290" y="3239"/>
                    </a:cubicBezTo>
                    <a:lnTo>
                      <a:pt x="5114" y="3239"/>
                    </a:lnTo>
                    <a:cubicBezTo>
                      <a:pt x="7131" y="3078"/>
                      <a:pt x="7131" y="173"/>
                      <a:pt x="5114" y="12"/>
                    </a:cubicBezTo>
                    <a:lnTo>
                      <a:pt x="2290" y="12"/>
                    </a:lnTo>
                    <a:cubicBezTo>
                      <a:pt x="2215" y="4"/>
                      <a:pt x="2141" y="0"/>
                      <a:pt x="2071" y="0"/>
                    </a:cubicBezTo>
                    <a:close/>
                  </a:path>
                </a:pathLst>
              </a:custGeom>
              <a:solidFill>
                <a:srgbClr val="000000"/>
              </a:solidFill>
              <a:ln>
                <a:noFill/>
              </a:ln>
            </p:spPr>
            <p:txBody>
              <a:bodyPr spcFirstLastPara="1" lIns="74283" tIns="74283" rIns="74283" bIns="74283" anchor="ctr"/>
              <a:lstStyle/>
              <a:p>
                <a:pPr>
                  <a:spcBef>
                    <a:spcPts val="0"/>
                  </a:spcBef>
                  <a:spcAft>
                    <a:spcPts val="0"/>
                  </a:spcAft>
                  <a:defRPr/>
                </a:pPr>
                <a:endParaRPr sz="1138"/>
              </a:p>
            </p:txBody>
          </p:sp>
          <p:sp>
            <p:nvSpPr>
              <p:cNvPr id="45" name="Google Shape;4356;p58"/>
              <p:cNvSpPr/>
              <p:nvPr/>
            </p:nvSpPr>
            <p:spPr>
              <a:xfrm>
                <a:off x="5062475" y="2110250"/>
                <a:ext cx="2273025" cy="2305275"/>
              </a:xfrm>
              <a:custGeom>
                <a:avLst/>
                <a:gdLst/>
                <a:ahLst/>
                <a:cxnLst/>
                <a:rect l="l" t="t" r="r" b="b"/>
                <a:pathLst>
                  <a:path w="90921" h="92211" extrusionOk="0">
                    <a:moveTo>
                      <a:pt x="46227" y="86644"/>
                    </a:moveTo>
                    <a:cubicBezTo>
                      <a:pt x="48728" y="86644"/>
                      <a:pt x="48728" y="90355"/>
                      <a:pt x="46227" y="90355"/>
                    </a:cubicBezTo>
                    <a:lnTo>
                      <a:pt x="43403" y="90355"/>
                    </a:lnTo>
                    <a:cubicBezTo>
                      <a:pt x="40902" y="90355"/>
                      <a:pt x="40902" y="86644"/>
                      <a:pt x="43403" y="86644"/>
                    </a:cubicBezTo>
                    <a:close/>
                    <a:moveTo>
                      <a:pt x="90920" y="0"/>
                    </a:moveTo>
                    <a:lnTo>
                      <a:pt x="83821" y="7019"/>
                    </a:lnTo>
                    <a:lnTo>
                      <a:pt x="83821" y="85192"/>
                    </a:lnTo>
                    <a:lnTo>
                      <a:pt x="5809" y="85192"/>
                    </a:lnTo>
                    <a:lnTo>
                      <a:pt x="0" y="91001"/>
                    </a:lnTo>
                    <a:cubicBezTo>
                      <a:pt x="726" y="91727"/>
                      <a:pt x="1775" y="92211"/>
                      <a:pt x="2904" y="92211"/>
                    </a:cubicBezTo>
                    <a:lnTo>
                      <a:pt x="86725" y="92130"/>
                    </a:lnTo>
                    <a:cubicBezTo>
                      <a:pt x="88984" y="92130"/>
                      <a:pt x="90920" y="90275"/>
                      <a:pt x="90920" y="88016"/>
                    </a:cubicBezTo>
                    <a:lnTo>
                      <a:pt x="90920" y="0"/>
                    </a:lnTo>
                    <a:close/>
                  </a:path>
                </a:pathLst>
              </a:custGeom>
              <a:solidFill>
                <a:srgbClr val="000000"/>
              </a:solidFill>
              <a:ln>
                <a:noFill/>
              </a:ln>
            </p:spPr>
            <p:txBody>
              <a:bodyPr spcFirstLastPara="1" lIns="74283" tIns="74283" rIns="74283" bIns="74283" anchor="ctr"/>
              <a:lstStyle/>
              <a:p>
                <a:pPr>
                  <a:spcBef>
                    <a:spcPts val="0"/>
                  </a:spcBef>
                  <a:spcAft>
                    <a:spcPts val="0"/>
                  </a:spcAft>
                  <a:defRPr/>
                </a:pPr>
                <a:endParaRPr sz="1138"/>
              </a:p>
            </p:txBody>
          </p:sp>
          <p:sp>
            <p:nvSpPr>
              <p:cNvPr id="46" name="Google Shape;4357;p58"/>
              <p:cNvSpPr/>
              <p:nvPr/>
            </p:nvSpPr>
            <p:spPr>
              <a:xfrm>
                <a:off x="6085025" y="4276350"/>
                <a:ext cx="195650" cy="92800"/>
              </a:xfrm>
              <a:custGeom>
                <a:avLst/>
                <a:gdLst/>
                <a:ahLst/>
                <a:cxnLst/>
                <a:rect l="l" t="t" r="r" b="b"/>
                <a:pathLst>
                  <a:path w="7826" h="3712" extrusionOk="0">
                    <a:moveTo>
                      <a:pt x="2352" y="237"/>
                    </a:moveTo>
                    <a:cubicBezTo>
                      <a:pt x="2400" y="237"/>
                      <a:pt x="2450" y="239"/>
                      <a:pt x="2501" y="242"/>
                    </a:cubicBezTo>
                    <a:lnTo>
                      <a:pt x="5325" y="242"/>
                    </a:lnTo>
                    <a:cubicBezTo>
                      <a:pt x="7342" y="404"/>
                      <a:pt x="7342" y="3389"/>
                      <a:pt x="5325" y="3550"/>
                    </a:cubicBezTo>
                    <a:lnTo>
                      <a:pt x="2501" y="3550"/>
                    </a:lnTo>
                    <a:cubicBezTo>
                      <a:pt x="2450" y="3553"/>
                      <a:pt x="2400" y="3555"/>
                      <a:pt x="2352" y="3555"/>
                    </a:cubicBezTo>
                    <a:cubicBezTo>
                      <a:pt x="211" y="3555"/>
                      <a:pt x="211" y="237"/>
                      <a:pt x="2352" y="237"/>
                    </a:cubicBezTo>
                    <a:close/>
                    <a:moveTo>
                      <a:pt x="2501" y="0"/>
                    </a:moveTo>
                    <a:cubicBezTo>
                      <a:pt x="0" y="0"/>
                      <a:pt x="0" y="3711"/>
                      <a:pt x="2501" y="3711"/>
                    </a:cubicBezTo>
                    <a:lnTo>
                      <a:pt x="5325" y="3711"/>
                    </a:lnTo>
                    <a:cubicBezTo>
                      <a:pt x="7826" y="3711"/>
                      <a:pt x="7826" y="0"/>
                      <a:pt x="5325" y="0"/>
                    </a:cubicBezTo>
                    <a:close/>
                  </a:path>
                </a:pathLst>
              </a:custGeom>
              <a:solidFill>
                <a:srgbClr val="FFFFFF"/>
              </a:solidFill>
              <a:ln>
                <a:noFill/>
              </a:ln>
            </p:spPr>
            <p:txBody>
              <a:bodyPr spcFirstLastPara="1" lIns="74283" tIns="74283" rIns="74283" bIns="74283" anchor="ctr"/>
              <a:lstStyle/>
              <a:p>
                <a:pPr>
                  <a:spcBef>
                    <a:spcPts val="0"/>
                  </a:spcBef>
                  <a:spcAft>
                    <a:spcPts val="0"/>
                  </a:spcAft>
                  <a:defRPr/>
                </a:pPr>
                <a:endParaRPr sz="1138"/>
              </a:p>
            </p:txBody>
          </p:sp>
          <p:sp>
            <p:nvSpPr>
              <p:cNvPr id="47" name="Google Shape;4358;p58"/>
              <p:cNvSpPr/>
              <p:nvPr/>
            </p:nvSpPr>
            <p:spPr>
              <a:xfrm>
                <a:off x="5008000" y="1238975"/>
                <a:ext cx="2347675" cy="3160425"/>
              </a:xfrm>
              <a:custGeom>
                <a:avLst/>
                <a:gdLst/>
                <a:ahLst/>
                <a:cxnLst/>
                <a:rect l="l" t="t" r="r" b="b"/>
                <a:pathLst>
                  <a:path w="93907" h="126417" extrusionOk="0">
                    <a:moveTo>
                      <a:pt x="5083" y="0"/>
                    </a:moveTo>
                    <a:cubicBezTo>
                      <a:pt x="2260" y="0"/>
                      <a:pt x="1" y="2259"/>
                      <a:pt x="1" y="5082"/>
                    </a:cubicBezTo>
                    <a:lnTo>
                      <a:pt x="1" y="122867"/>
                    </a:lnTo>
                    <a:cubicBezTo>
                      <a:pt x="1" y="124158"/>
                      <a:pt x="566" y="125448"/>
                      <a:pt x="1534" y="126416"/>
                    </a:cubicBezTo>
                    <a:lnTo>
                      <a:pt x="2098" y="125771"/>
                    </a:lnTo>
                    <a:cubicBezTo>
                      <a:pt x="1372" y="124964"/>
                      <a:pt x="888" y="123915"/>
                      <a:pt x="888" y="122867"/>
                    </a:cubicBezTo>
                    <a:lnTo>
                      <a:pt x="888" y="5082"/>
                    </a:lnTo>
                    <a:cubicBezTo>
                      <a:pt x="888" y="2743"/>
                      <a:pt x="2744" y="887"/>
                      <a:pt x="5083" y="887"/>
                    </a:cubicBezTo>
                    <a:lnTo>
                      <a:pt x="88904" y="887"/>
                    </a:lnTo>
                    <a:cubicBezTo>
                      <a:pt x="91244" y="887"/>
                      <a:pt x="93099" y="2743"/>
                      <a:pt x="93099" y="5082"/>
                    </a:cubicBezTo>
                    <a:lnTo>
                      <a:pt x="93099" y="34851"/>
                    </a:lnTo>
                    <a:lnTo>
                      <a:pt x="93906" y="33964"/>
                    </a:lnTo>
                    <a:lnTo>
                      <a:pt x="93906" y="5082"/>
                    </a:lnTo>
                    <a:cubicBezTo>
                      <a:pt x="93906" y="2259"/>
                      <a:pt x="91728" y="0"/>
                      <a:pt x="88904" y="0"/>
                    </a:cubicBezTo>
                    <a:close/>
                  </a:path>
                </a:pathLst>
              </a:custGeom>
              <a:solidFill>
                <a:srgbClr val="A5A6A7"/>
              </a:solidFill>
              <a:ln>
                <a:noFill/>
              </a:ln>
            </p:spPr>
            <p:txBody>
              <a:bodyPr spcFirstLastPara="1" lIns="74283" tIns="74283" rIns="74283" bIns="74283" anchor="ctr"/>
              <a:lstStyle/>
              <a:p>
                <a:pPr>
                  <a:spcBef>
                    <a:spcPts val="0"/>
                  </a:spcBef>
                  <a:spcAft>
                    <a:spcPts val="0"/>
                  </a:spcAft>
                  <a:defRPr/>
                </a:pPr>
                <a:endParaRPr sz="1138"/>
              </a:p>
            </p:txBody>
          </p:sp>
          <p:sp>
            <p:nvSpPr>
              <p:cNvPr id="48" name="Google Shape;4359;p58"/>
              <p:cNvSpPr/>
              <p:nvPr/>
            </p:nvSpPr>
            <p:spPr>
              <a:xfrm>
                <a:off x="6165700" y="1325900"/>
                <a:ext cx="42375" cy="36125"/>
              </a:xfrm>
              <a:custGeom>
                <a:avLst/>
                <a:gdLst/>
                <a:ahLst/>
                <a:cxnLst/>
                <a:rect l="l" t="t" r="r" b="b"/>
                <a:pathLst>
                  <a:path w="1695" h="1445" extrusionOk="0">
                    <a:moveTo>
                      <a:pt x="681" y="1"/>
                    </a:moveTo>
                    <a:cubicBezTo>
                      <a:pt x="323" y="1"/>
                      <a:pt x="0" y="288"/>
                      <a:pt x="0" y="718"/>
                    </a:cubicBezTo>
                    <a:cubicBezTo>
                      <a:pt x="0" y="1121"/>
                      <a:pt x="323" y="1444"/>
                      <a:pt x="726" y="1444"/>
                    </a:cubicBezTo>
                    <a:cubicBezTo>
                      <a:pt x="1372" y="1444"/>
                      <a:pt x="1694" y="637"/>
                      <a:pt x="1210" y="234"/>
                    </a:cubicBezTo>
                    <a:cubicBezTo>
                      <a:pt x="1049" y="73"/>
                      <a:pt x="861" y="1"/>
                      <a:pt x="681" y="1"/>
                    </a:cubicBezTo>
                    <a:close/>
                  </a:path>
                </a:pathLst>
              </a:custGeom>
              <a:solidFill>
                <a:srgbClr val="202020"/>
              </a:solidFill>
              <a:ln>
                <a:noFill/>
              </a:ln>
            </p:spPr>
            <p:txBody>
              <a:bodyPr spcFirstLastPara="1" lIns="74283" tIns="74283" rIns="74283" bIns="74283" anchor="ctr"/>
              <a:lstStyle/>
              <a:p>
                <a:pPr>
                  <a:spcBef>
                    <a:spcPts val="0"/>
                  </a:spcBef>
                  <a:spcAft>
                    <a:spcPts val="0"/>
                  </a:spcAft>
                  <a:defRPr/>
                </a:pPr>
                <a:endParaRPr sz="1138"/>
              </a:p>
            </p:txBody>
          </p:sp>
          <p:sp>
            <p:nvSpPr>
              <p:cNvPr id="49" name="Google Shape;4360;p58"/>
              <p:cNvSpPr/>
              <p:nvPr/>
            </p:nvSpPr>
            <p:spPr>
              <a:xfrm>
                <a:off x="5030200" y="1261150"/>
                <a:ext cx="2305300" cy="3122100"/>
              </a:xfrm>
              <a:custGeom>
                <a:avLst/>
                <a:gdLst/>
                <a:ahLst/>
                <a:cxnLst/>
                <a:rect l="l" t="t" r="r" b="b"/>
                <a:pathLst>
                  <a:path w="92212" h="124884" extrusionOk="0">
                    <a:moveTo>
                      <a:pt x="46146" y="2340"/>
                    </a:moveTo>
                    <a:cubicBezTo>
                      <a:pt x="46953" y="2421"/>
                      <a:pt x="47276" y="3469"/>
                      <a:pt x="46711" y="4034"/>
                    </a:cubicBezTo>
                    <a:cubicBezTo>
                      <a:pt x="46517" y="4204"/>
                      <a:pt x="46294" y="4279"/>
                      <a:pt x="46077" y="4279"/>
                    </a:cubicBezTo>
                    <a:cubicBezTo>
                      <a:pt x="45571" y="4279"/>
                      <a:pt x="45097" y="3872"/>
                      <a:pt x="45097" y="3308"/>
                    </a:cubicBezTo>
                    <a:cubicBezTo>
                      <a:pt x="45097" y="2743"/>
                      <a:pt x="45581" y="2340"/>
                      <a:pt x="46146" y="2340"/>
                    </a:cubicBezTo>
                    <a:close/>
                    <a:moveTo>
                      <a:pt x="7080" y="119095"/>
                    </a:moveTo>
                    <a:lnTo>
                      <a:pt x="7019" y="119156"/>
                    </a:lnTo>
                    <a:lnTo>
                      <a:pt x="7019" y="119156"/>
                    </a:lnTo>
                    <a:lnTo>
                      <a:pt x="7080" y="119095"/>
                    </a:lnTo>
                    <a:close/>
                    <a:moveTo>
                      <a:pt x="4195" y="0"/>
                    </a:moveTo>
                    <a:cubicBezTo>
                      <a:pt x="1856" y="0"/>
                      <a:pt x="0" y="1856"/>
                      <a:pt x="0" y="4195"/>
                    </a:cubicBezTo>
                    <a:lnTo>
                      <a:pt x="0" y="121980"/>
                    </a:lnTo>
                    <a:cubicBezTo>
                      <a:pt x="0" y="123028"/>
                      <a:pt x="484" y="124077"/>
                      <a:pt x="1291" y="124884"/>
                    </a:cubicBezTo>
                    <a:lnTo>
                      <a:pt x="7019" y="119156"/>
                    </a:lnTo>
                    <a:lnTo>
                      <a:pt x="7019" y="7019"/>
                    </a:lnTo>
                    <a:lnTo>
                      <a:pt x="85193" y="7019"/>
                    </a:lnTo>
                    <a:lnTo>
                      <a:pt x="85193" y="40983"/>
                    </a:lnTo>
                    <a:lnTo>
                      <a:pt x="92211" y="33884"/>
                    </a:lnTo>
                    <a:lnTo>
                      <a:pt x="92211" y="4195"/>
                    </a:lnTo>
                    <a:cubicBezTo>
                      <a:pt x="92211" y="1856"/>
                      <a:pt x="90356" y="0"/>
                      <a:pt x="88016" y="0"/>
                    </a:cubicBezTo>
                    <a:close/>
                  </a:path>
                </a:pathLst>
              </a:custGeom>
              <a:solidFill>
                <a:srgbClr val="202020"/>
              </a:solidFill>
              <a:ln>
                <a:noFill/>
              </a:ln>
            </p:spPr>
            <p:txBody>
              <a:bodyPr spcFirstLastPara="1" lIns="74283" tIns="74283" rIns="74283" bIns="74283" anchor="ctr"/>
              <a:lstStyle/>
              <a:p>
                <a:pPr>
                  <a:spcBef>
                    <a:spcPts val="0"/>
                  </a:spcBef>
                  <a:spcAft>
                    <a:spcPts val="0"/>
                  </a:spcAft>
                  <a:defRPr/>
                </a:pPr>
                <a:endParaRPr sz="1138"/>
              </a:p>
            </p:txBody>
          </p:sp>
          <p:sp>
            <p:nvSpPr>
              <p:cNvPr id="50" name="Google Shape;4361;p58"/>
              <p:cNvSpPr/>
              <p:nvPr/>
            </p:nvSpPr>
            <p:spPr>
              <a:xfrm>
                <a:off x="6157625" y="1321125"/>
                <a:ext cx="54475" cy="46950"/>
              </a:xfrm>
              <a:custGeom>
                <a:avLst/>
                <a:gdLst/>
                <a:ahLst/>
                <a:cxnLst/>
                <a:rect l="l" t="t" r="r" b="b"/>
                <a:pathLst>
                  <a:path w="2179" h="1878" extrusionOk="0">
                    <a:moveTo>
                      <a:pt x="1049" y="183"/>
                    </a:moveTo>
                    <a:cubicBezTo>
                      <a:pt x="1937" y="183"/>
                      <a:pt x="1937" y="1635"/>
                      <a:pt x="1049" y="1635"/>
                    </a:cubicBezTo>
                    <a:cubicBezTo>
                      <a:pt x="81" y="1635"/>
                      <a:pt x="81" y="183"/>
                      <a:pt x="1049" y="183"/>
                    </a:cubicBezTo>
                    <a:close/>
                    <a:moveTo>
                      <a:pt x="933" y="0"/>
                    </a:moveTo>
                    <a:cubicBezTo>
                      <a:pt x="446" y="0"/>
                      <a:pt x="0" y="362"/>
                      <a:pt x="0" y="909"/>
                    </a:cubicBezTo>
                    <a:cubicBezTo>
                      <a:pt x="0" y="1474"/>
                      <a:pt x="484" y="1877"/>
                      <a:pt x="1049" y="1877"/>
                    </a:cubicBezTo>
                    <a:cubicBezTo>
                      <a:pt x="1856" y="1796"/>
                      <a:pt x="2179" y="828"/>
                      <a:pt x="1614" y="264"/>
                    </a:cubicBezTo>
                    <a:cubicBezTo>
                      <a:pt x="1406" y="82"/>
                      <a:pt x="1165" y="0"/>
                      <a:pt x="933" y="0"/>
                    </a:cubicBezTo>
                    <a:close/>
                  </a:path>
                </a:pathLst>
              </a:custGeom>
              <a:solidFill>
                <a:srgbClr val="535353"/>
              </a:solidFill>
              <a:ln>
                <a:noFill/>
              </a:ln>
            </p:spPr>
            <p:txBody>
              <a:bodyPr spcFirstLastPara="1" lIns="74283" tIns="74283" rIns="74283" bIns="74283" anchor="ctr"/>
              <a:lstStyle/>
              <a:p>
                <a:pPr>
                  <a:spcBef>
                    <a:spcPts val="0"/>
                  </a:spcBef>
                  <a:spcAft>
                    <a:spcPts val="0"/>
                  </a:spcAft>
                  <a:defRPr/>
                </a:pPr>
                <a:endParaRPr sz="1138"/>
              </a:p>
            </p:txBody>
          </p:sp>
        </p:grpSp>
        <p:sp>
          <p:nvSpPr>
            <p:cNvPr id="41" name="Google Shape;4362;p58"/>
            <p:cNvSpPr/>
            <p:nvPr/>
          </p:nvSpPr>
          <p:spPr>
            <a:xfrm>
              <a:off x="2266350" y="4255925"/>
              <a:ext cx="81600" cy="95400"/>
            </a:xfrm>
            <a:prstGeom prst="ellipse">
              <a:avLst/>
            </a:prstGeom>
            <a:solidFill>
              <a:srgbClr val="000000"/>
            </a:solidFill>
            <a:ln>
              <a:noFill/>
            </a:ln>
          </p:spPr>
          <p:txBody>
            <a:bodyPr spcFirstLastPara="1" lIns="74283" tIns="74283" rIns="74283" bIns="74283" anchor="ctr"/>
            <a:lstStyle/>
            <a:p>
              <a:pPr>
                <a:spcBef>
                  <a:spcPts val="0"/>
                </a:spcBef>
                <a:spcAft>
                  <a:spcPts val="0"/>
                </a:spcAft>
                <a:defRPr/>
              </a:pPr>
              <a:endParaRPr sz="1138"/>
            </a:p>
          </p:txBody>
        </p:sp>
        <p:sp>
          <p:nvSpPr>
            <p:cNvPr id="42" name="Google Shape;4363;p58"/>
            <p:cNvSpPr/>
            <p:nvPr/>
          </p:nvSpPr>
          <p:spPr>
            <a:xfrm>
              <a:off x="2224675" y="4256425"/>
              <a:ext cx="81600" cy="95400"/>
            </a:xfrm>
            <a:prstGeom prst="rect">
              <a:avLst/>
            </a:prstGeom>
            <a:solidFill>
              <a:srgbClr val="000000"/>
            </a:solidFill>
            <a:ln>
              <a:noFill/>
            </a:ln>
          </p:spPr>
          <p:txBody>
            <a:bodyPr spcFirstLastPara="1" lIns="74283" tIns="74283" rIns="74283" bIns="74283" anchor="ctr"/>
            <a:lstStyle/>
            <a:p>
              <a:pPr>
                <a:spcBef>
                  <a:spcPts val="0"/>
                </a:spcBef>
                <a:spcAft>
                  <a:spcPts val="0"/>
                </a:spcAft>
                <a:defRPr/>
              </a:pPr>
              <a:endParaRPr sz="1138"/>
            </a:p>
          </p:txBody>
        </p:sp>
      </p:grpSp>
      <p:pic>
        <p:nvPicPr>
          <p:cNvPr id="51" name="Picture 5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10816" y="3033669"/>
            <a:ext cx="1654175" cy="2357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2" name="Group 56"/>
          <p:cNvGrpSpPr>
            <a:grpSpLocks/>
          </p:cNvGrpSpPr>
          <p:nvPr/>
        </p:nvGrpSpPr>
        <p:grpSpPr bwMode="auto">
          <a:xfrm>
            <a:off x="8764041" y="2935244"/>
            <a:ext cx="1306513" cy="2603500"/>
            <a:chOff x="1389906" y="680947"/>
            <a:chExt cx="1607213" cy="3204997"/>
          </a:xfrm>
        </p:grpSpPr>
        <p:grpSp>
          <p:nvGrpSpPr>
            <p:cNvPr id="53" name="Google Shape;4372;p59"/>
            <p:cNvGrpSpPr>
              <a:grpSpLocks/>
            </p:cNvGrpSpPr>
            <p:nvPr/>
          </p:nvGrpSpPr>
          <p:grpSpPr bwMode="auto">
            <a:xfrm>
              <a:off x="1389906" y="680947"/>
              <a:ext cx="1607213" cy="3204997"/>
              <a:chOff x="2487400" y="238125"/>
              <a:chExt cx="2621025" cy="5226675"/>
            </a:xfrm>
          </p:grpSpPr>
          <p:sp>
            <p:nvSpPr>
              <p:cNvPr id="55" name="Google Shape;4373;p59"/>
              <p:cNvSpPr/>
              <p:nvPr/>
            </p:nvSpPr>
            <p:spPr>
              <a:xfrm>
                <a:off x="2487400" y="238125"/>
                <a:ext cx="2621025" cy="5226675"/>
              </a:xfrm>
              <a:custGeom>
                <a:avLst/>
                <a:gdLst/>
                <a:ahLst/>
                <a:cxnLst/>
                <a:rect l="l" t="t" r="r" b="b"/>
                <a:pathLst>
                  <a:path w="104841" h="209067" extrusionOk="0">
                    <a:moveTo>
                      <a:pt x="88809" y="1142"/>
                    </a:moveTo>
                    <a:cubicBezTo>
                      <a:pt x="97330" y="1142"/>
                      <a:pt x="104270" y="8082"/>
                      <a:pt x="104270" y="16602"/>
                    </a:cubicBezTo>
                    <a:lnTo>
                      <a:pt x="104270" y="192025"/>
                    </a:lnTo>
                    <a:cubicBezTo>
                      <a:pt x="104270" y="200546"/>
                      <a:pt x="97330" y="207486"/>
                      <a:pt x="88809" y="207486"/>
                    </a:cubicBezTo>
                    <a:lnTo>
                      <a:pt x="16251" y="207486"/>
                    </a:lnTo>
                    <a:cubicBezTo>
                      <a:pt x="7730" y="207486"/>
                      <a:pt x="791" y="200546"/>
                      <a:pt x="791" y="192025"/>
                    </a:cubicBezTo>
                    <a:lnTo>
                      <a:pt x="791" y="16602"/>
                    </a:lnTo>
                    <a:cubicBezTo>
                      <a:pt x="791" y="8082"/>
                      <a:pt x="7730" y="1142"/>
                      <a:pt x="16251" y="1142"/>
                    </a:cubicBezTo>
                    <a:close/>
                    <a:moveTo>
                      <a:pt x="15460" y="0"/>
                    </a:moveTo>
                    <a:cubicBezTo>
                      <a:pt x="6940" y="0"/>
                      <a:pt x="0" y="6940"/>
                      <a:pt x="0" y="15460"/>
                    </a:cubicBezTo>
                    <a:lnTo>
                      <a:pt x="0" y="193606"/>
                    </a:lnTo>
                    <a:cubicBezTo>
                      <a:pt x="0" y="202127"/>
                      <a:pt x="6940" y="209067"/>
                      <a:pt x="15460" y="209067"/>
                    </a:cubicBezTo>
                    <a:lnTo>
                      <a:pt x="89380" y="209067"/>
                    </a:lnTo>
                    <a:cubicBezTo>
                      <a:pt x="97901" y="209067"/>
                      <a:pt x="104841" y="202127"/>
                      <a:pt x="104841" y="193606"/>
                    </a:cubicBezTo>
                    <a:lnTo>
                      <a:pt x="104841" y="15460"/>
                    </a:lnTo>
                    <a:cubicBezTo>
                      <a:pt x="104841" y="6940"/>
                      <a:pt x="97901" y="0"/>
                      <a:pt x="89380" y="0"/>
                    </a:cubicBezTo>
                    <a:close/>
                  </a:path>
                </a:pathLst>
              </a:custGeom>
              <a:solidFill>
                <a:srgbClr val="818284"/>
              </a:solidFill>
              <a:ln>
                <a:noFill/>
              </a:ln>
            </p:spPr>
            <p:txBody>
              <a:bodyPr spcFirstLastPara="1" lIns="74283" tIns="74283" rIns="74283" bIns="74283" anchor="ctr"/>
              <a:lstStyle/>
              <a:p>
                <a:pPr>
                  <a:spcBef>
                    <a:spcPts val="0"/>
                  </a:spcBef>
                  <a:spcAft>
                    <a:spcPts val="0"/>
                  </a:spcAft>
                  <a:defRPr/>
                </a:pPr>
                <a:endParaRPr sz="1138"/>
              </a:p>
            </p:txBody>
          </p:sp>
          <p:sp>
            <p:nvSpPr>
              <p:cNvPr id="56" name="Google Shape;4374;p59"/>
              <p:cNvSpPr/>
              <p:nvPr/>
            </p:nvSpPr>
            <p:spPr>
              <a:xfrm>
                <a:off x="3767657" y="5197092"/>
                <a:ext cx="66880" cy="63740"/>
              </a:xfrm>
              <a:custGeom>
                <a:avLst/>
                <a:gdLst/>
                <a:ahLst/>
                <a:cxnLst/>
                <a:rect l="l" t="t" r="r" b="b"/>
                <a:pathLst>
                  <a:path w="2680" h="2592" extrusionOk="0">
                    <a:moveTo>
                      <a:pt x="1" y="0"/>
                    </a:moveTo>
                    <a:lnTo>
                      <a:pt x="1" y="2591"/>
                    </a:lnTo>
                    <a:lnTo>
                      <a:pt x="2680" y="2591"/>
                    </a:lnTo>
                    <a:lnTo>
                      <a:pt x="2680" y="0"/>
                    </a:lnTo>
                    <a:close/>
                  </a:path>
                </a:pathLst>
              </a:custGeom>
              <a:solidFill>
                <a:srgbClr val="010101"/>
              </a:solidFill>
              <a:ln>
                <a:noFill/>
              </a:ln>
            </p:spPr>
            <p:txBody>
              <a:bodyPr spcFirstLastPara="1" lIns="74283" tIns="74283" rIns="74283" bIns="74283" anchor="ctr"/>
              <a:lstStyle/>
              <a:p>
                <a:pPr>
                  <a:spcBef>
                    <a:spcPts val="0"/>
                  </a:spcBef>
                  <a:spcAft>
                    <a:spcPts val="0"/>
                  </a:spcAft>
                  <a:defRPr/>
                </a:pPr>
                <a:endParaRPr sz="1138"/>
              </a:p>
            </p:txBody>
          </p:sp>
          <p:sp>
            <p:nvSpPr>
              <p:cNvPr id="57" name="Google Shape;4375;p59"/>
              <p:cNvSpPr/>
              <p:nvPr/>
            </p:nvSpPr>
            <p:spPr>
              <a:xfrm>
                <a:off x="2506508" y="266809"/>
                <a:ext cx="2589178" cy="5159747"/>
              </a:xfrm>
              <a:custGeom>
                <a:avLst/>
                <a:gdLst/>
                <a:ahLst/>
                <a:cxnLst/>
                <a:rect l="l" t="t" r="r" b="b"/>
                <a:pathLst>
                  <a:path w="103480" h="206345" extrusionOk="0">
                    <a:moveTo>
                      <a:pt x="61741" y="8558"/>
                    </a:moveTo>
                    <a:cubicBezTo>
                      <a:pt x="62649" y="8558"/>
                      <a:pt x="62637" y="9975"/>
                      <a:pt x="61704" y="9975"/>
                    </a:cubicBezTo>
                    <a:cubicBezTo>
                      <a:pt x="61677" y="9975"/>
                      <a:pt x="61650" y="9973"/>
                      <a:pt x="61623" y="9971"/>
                    </a:cubicBezTo>
                    <a:lnTo>
                      <a:pt x="40979" y="9971"/>
                    </a:lnTo>
                    <a:cubicBezTo>
                      <a:pt x="40952" y="9973"/>
                      <a:pt x="40925" y="9975"/>
                      <a:pt x="40898" y="9975"/>
                    </a:cubicBezTo>
                    <a:cubicBezTo>
                      <a:pt x="39965" y="9975"/>
                      <a:pt x="39952" y="8558"/>
                      <a:pt x="40861" y="8558"/>
                    </a:cubicBezTo>
                    <a:cubicBezTo>
                      <a:pt x="40899" y="8558"/>
                      <a:pt x="40938" y="8561"/>
                      <a:pt x="40979" y="8566"/>
                    </a:cubicBezTo>
                    <a:lnTo>
                      <a:pt x="61623" y="8566"/>
                    </a:lnTo>
                    <a:cubicBezTo>
                      <a:pt x="61664" y="8561"/>
                      <a:pt x="61703" y="8558"/>
                      <a:pt x="61741" y="8558"/>
                    </a:cubicBezTo>
                    <a:close/>
                    <a:moveTo>
                      <a:pt x="100713" y="16164"/>
                    </a:moveTo>
                    <a:lnTo>
                      <a:pt x="100713" y="189567"/>
                    </a:lnTo>
                    <a:lnTo>
                      <a:pt x="2987" y="189567"/>
                    </a:lnTo>
                    <a:lnTo>
                      <a:pt x="2987" y="16164"/>
                    </a:lnTo>
                    <a:close/>
                    <a:moveTo>
                      <a:pt x="22357" y="196638"/>
                    </a:moveTo>
                    <a:lnTo>
                      <a:pt x="22313" y="197165"/>
                    </a:lnTo>
                    <a:lnTo>
                      <a:pt x="18448" y="197165"/>
                    </a:lnTo>
                    <a:lnTo>
                      <a:pt x="18448" y="196638"/>
                    </a:lnTo>
                    <a:close/>
                    <a:moveTo>
                      <a:pt x="53277" y="196726"/>
                    </a:moveTo>
                    <a:cubicBezTo>
                      <a:pt x="53365" y="196726"/>
                      <a:pt x="53453" y="196814"/>
                      <a:pt x="53453" y="196945"/>
                    </a:cubicBezTo>
                    <a:lnTo>
                      <a:pt x="53453" y="199976"/>
                    </a:lnTo>
                    <a:cubicBezTo>
                      <a:pt x="53453" y="200064"/>
                      <a:pt x="53365" y="200152"/>
                      <a:pt x="53234" y="200152"/>
                    </a:cubicBezTo>
                    <a:lnTo>
                      <a:pt x="50203" y="200152"/>
                    </a:lnTo>
                    <a:cubicBezTo>
                      <a:pt x="50071" y="200152"/>
                      <a:pt x="49983" y="200064"/>
                      <a:pt x="49983" y="199976"/>
                    </a:cubicBezTo>
                    <a:lnTo>
                      <a:pt x="49983" y="196945"/>
                    </a:lnTo>
                    <a:cubicBezTo>
                      <a:pt x="49983" y="196814"/>
                      <a:pt x="50071" y="196726"/>
                      <a:pt x="50203" y="196726"/>
                    </a:cubicBezTo>
                    <a:close/>
                    <a:moveTo>
                      <a:pt x="80706" y="196517"/>
                    </a:moveTo>
                    <a:cubicBezTo>
                      <a:pt x="80761" y="196517"/>
                      <a:pt x="80816" y="196528"/>
                      <a:pt x="80860" y="196550"/>
                    </a:cubicBezTo>
                    <a:cubicBezTo>
                      <a:pt x="80948" y="196638"/>
                      <a:pt x="80948" y="196770"/>
                      <a:pt x="80860" y="196858"/>
                    </a:cubicBezTo>
                    <a:lnTo>
                      <a:pt x="79455" y="198263"/>
                    </a:lnTo>
                    <a:cubicBezTo>
                      <a:pt x="79367" y="198351"/>
                      <a:pt x="79323" y="198439"/>
                      <a:pt x="79323" y="198527"/>
                    </a:cubicBezTo>
                    <a:cubicBezTo>
                      <a:pt x="79323" y="198614"/>
                      <a:pt x="79367" y="198702"/>
                      <a:pt x="79455" y="198790"/>
                    </a:cubicBezTo>
                    <a:lnTo>
                      <a:pt x="80860" y="200196"/>
                    </a:lnTo>
                    <a:cubicBezTo>
                      <a:pt x="80948" y="200284"/>
                      <a:pt x="80948" y="200415"/>
                      <a:pt x="80860" y="200503"/>
                    </a:cubicBezTo>
                    <a:cubicBezTo>
                      <a:pt x="80816" y="200547"/>
                      <a:pt x="80761" y="200569"/>
                      <a:pt x="80706" y="200569"/>
                    </a:cubicBezTo>
                    <a:cubicBezTo>
                      <a:pt x="80652" y="200569"/>
                      <a:pt x="80597" y="200547"/>
                      <a:pt x="80553" y="200503"/>
                    </a:cubicBezTo>
                    <a:lnTo>
                      <a:pt x="79147" y="199098"/>
                    </a:lnTo>
                    <a:cubicBezTo>
                      <a:pt x="79015" y="198922"/>
                      <a:pt x="78928" y="198746"/>
                      <a:pt x="78928" y="198527"/>
                    </a:cubicBezTo>
                    <a:cubicBezTo>
                      <a:pt x="78928" y="198307"/>
                      <a:pt x="79015" y="198131"/>
                      <a:pt x="79147" y="198000"/>
                    </a:cubicBezTo>
                    <a:lnTo>
                      <a:pt x="80553" y="196550"/>
                    </a:lnTo>
                    <a:cubicBezTo>
                      <a:pt x="80597" y="196528"/>
                      <a:pt x="80652" y="196517"/>
                      <a:pt x="80706" y="196517"/>
                    </a:cubicBezTo>
                    <a:close/>
                    <a:moveTo>
                      <a:pt x="15461" y="1"/>
                    </a:moveTo>
                    <a:cubicBezTo>
                      <a:pt x="6940" y="1"/>
                      <a:pt x="1" y="6941"/>
                      <a:pt x="1" y="15461"/>
                    </a:cubicBezTo>
                    <a:lnTo>
                      <a:pt x="1" y="190884"/>
                    </a:lnTo>
                    <a:cubicBezTo>
                      <a:pt x="1" y="199405"/>
                      <a:pt x="6940" y="206345"/>
                      <a:pt x="15461" y="206345"/>
                    </a:cubicBezTo>
                    <a:lnTo>
                      <a:pt x="88019" y="206345"/>
                    </a:lnTo>
                    <a:cubicBezTo>
                      <a:pt x="96540" y="206345"/>
                      <a:pt x="103480" y="199405"/>
                      <a:pt x="103480" y="190884"/>
                    </a:cubicBezTo>
                    <a:lnTo>
                      <a:pt x="103480" y="15461"/>
                    </a:lnTo>
                    <a:cubicBezTo>
                      <a:pt x="103480" y="6941"/>
                      <a:pt x="96540" y="1"/>
                      <a:pt x="88019" y="1"/>
                    </a:cubicBezTo>
                    <a:close/>
                  </a:path>
                </a:pathLst>
              </a:custGeom>
              <a:solidFill>
                <a:srgbClr val="010101"/>
              </a:solidFill>
              <a:ln>
                <a:noFill/>
              </a:ln>
            </p:spPr>
            <p:txBody>
              <a:bodyPr spcFirstLastPara="1" lIns="74283" tIns="74283" rIns="74283" bIns="74283" anchor="ctr"/>
              <a:lstStyle/>
              <a:p>
                <a:pPr>
                  <a:spcBef>
                    <a:spcPts val="0"/>
                  </a:spcBef>
                  <a:spcAft>
                    <a:spcPts val="0"/>
                  </a:spcAft>
                  <a:defRPr/>
                </a:pPr>
                <a:endParaRPr sz="1138"/>
              </a:p>
            </p:txBody>
          </p:sp>
          <p:sp>
            <p:nvSpPr>
              <p:cNvPr id="58" name="Google Shape;4376;p59"/>
              <p:cNvSpPr/>
              <p:nvPr/>
            </p:nvSpPr>
            <p:spPr>
              <a:xfrm>
                <a:off x="3506510" y="480337"/>
                <a:ext cx="566880" cy="35058"/>
              </a:xfrm>
              <a:custGeom>
                <a:avLst/>
                <a:gdLst/>
                <a:ahLst/>
                <a:cxnLst/>
                <a:rect l="l" t="t" r="r" b="b"/>
                <a:pathLst>
                  <a:path w="22698" h="1417" extrusionOk="0">
                    <a:moveTo>
                      <a:pt x="909" y="0"/>
                    </a:moveTo>
                    <a:cubicBezTo>
                      <a:pt x="0" y="0"/>
                      <a:pt x="13" y="1417"/>
                      <a:pt x="946" y="1417"/>
                    </a:cubicBezTo>
                    <a:cubicBezTo>
                      <a:pt x="973" y="1417"/>
                      <a:pt x="1000" y="1415"/>
                      <a:pt x="1027" y="1413"/>
                    </a:cubicBezTo>
                    <a:lnTo>
                      <a:pt x="21671" y="1413"/>
                    </a:lnTo>
                    <a:cubicBezTo>
                      <a:pt x="21698" y="1415"/>
                      <a:pt x="21725" y="1417"/>
                      <a:pt x="21752" y="1417"/>
                    </a:cubicBezTo>
                    <a:cubicBezTo>
                      <a:pt x="22685" y="1417"/>
                      <a:pt x="22697" y="0"/>
                      <a:pt x="21789" y="0"/>
                    </a:cubicBezTo>
                    <a:cubicBezTo>
                      <a:pt x="21751" y="0"/>
                      <a:pt x="21712" y="3"/>
                      <a:pt x="21671" y="8"/>
                    </a:cubicBezTo>
                    <a:lnTo>
                      <a:pt x="1027" y="8"/>
                    </a:lnTo>
                    <a:cubicBezTo>
                      <a:pt x="986" y="3"/>
                      <a:pt x="947" y="0"/>
                      <a:pt x="909" y="0"/>
                    </a:cubicBezTo>
                    <a:close/>
                  </a:path>
                </a:pathLst>
              </a:custGeom>
              <a:solidFill>
                <a:srgbClr val="535353"/>
              </a:solidFill>
              <a:ln>
                <a:noFill/>
              </a:ln>
            </p:spPr>
            <p:txBody>
              <a:bodyPr spcFirstLastPara="1" lIns="74283" tIns="74283" rIns="74283" bIns="74283" anchor="ctr"/>
              <a:lstStyle/>
              <a:p>
                <a:pPr>
                  <a:spcBef>
                    <a:spcPts val="0"/>
                  </a:spcBef>
                  <a:spcAft>
                    <a:spcPts val="0"/>
                  </a:spcAft>
                  <a:defRPr/>
                </a:pPr>
                <a:endParaRPr sz="1138"/>
              </a:p>
            </p:txBody>
          </p:sp>
          <p:sp>
            <p:nvSpPr>
              <p:cNvPr id="59" name="Google Shape;4377;p59"/>
              <p:cNvSpPr/>
              <p:nvPr/>
            </p:nvSpPr>
            <p:spPr>
              <a:xfrm>
                <a:off x="2968294" y="5181158"/>
                <a:ext cx="95542" cy="15934"/>
              </a:xfrm>
              <a:custGeom>
                <a:avLst/>
                <a:gdLst/>
                <a:ahLst/>
                <a:cxnLst/>
                <a:rect l="l" t="t" r="r" b="b"/>
                <a:pathLst>
                  <a:path w="3910" h="528" extrusionOk="0">
                    <a:moveTo>
                      <a:pt x="1" y="0"/>
                    </a:moveTo>
                    <a:lnTo>
                      <a:pt x="1" y="527"/>
                    </a:lnTo>
                    <a:lnTo>
                      <a:pt x="3910" y="527"/>
                    </a:lnTo>
                    <a:lnTo>
                      <a:pt x="3910" y="0"/>
                    </a:lnTo>
                    <a:close/>
                  </a:path>
                </a:pathLst>
              </a:custGeom>
              <a:solidFill>
                <a:srgbClr val="FFFFFF"/>
              </a:solidFill>
              <a:ln>
                <a:noFill/>
              </a:ln>
            </p:spPr>
            <p:txBody>
              <a:bodyPr spcFirstLastPara="1" lIns="74283" tIns="74283" rIns="74283" bIns="74283" anchor="ctr"/>
              <a:lstStyle/>
              <a:p>
                <a:pPr>
                  <a:spcBef>
                    <a:spcPts val="0"/>
                  </a:spcBef>
                  <a:spcAft>
                    <a:spcPts val="0"/>
                  </a:spcAft>
                  <a:defRPr/>
                </a:pPr>
                <a:endParaRPr sz="1138"/>
              </a:p>
            </p:txBody>
          </p:sp>
          <p:sp>
            <p:nvSpPr>
              <p:cNvPr id="60" name="Google Shape;4378;p59"/>
              <p:cNvSpPr/>
              <p:nvPr/>
            </p:nvSpPr>
            <p:spPr>
              <a:xfrm>
                <a:off x="3758104" y="5184344"/>
                <a:ext cx="85986" cy="86050"/>
              </a:xfrm>
              <a:custGeom>
                <a:avLst/>
                <a:gdLst/>
                <a:ahLst/>
                <a:cxnLst/>
                <a:rect l="l" t="t" r="r" b="b"/>
                <a:pathLst>
                  <a:path w="3471" h="3427" extrusionOk="0">
                    <a:moveTo>
                      <a:pt x="3075" y="440"/>
                    </a:moveTo>
                    <a:lnTo>
                      <a:pt x="3075" y="3031"/>
                    </a:lnTo>
                    <a:lnTo>
                      <a:pt x="396" y="3031"/>
                    </a:lnTo>
                    <a:lnTo>
                      <a:pt x="396" y="440"/>
                    </a:lnTo>
                    <a:close/>
                    <a:moveTo>
                      <a:pt x="220" y="1"/>
                    </a:moveTo>
                    <a:cubicBezTo>
                      <a:pt x="88" y="1"/>
                      <a:pt x="0" y="89"/>
                      <a:pt x="0" y="220"/>
                    </a:cubicBezTo>
                    <a:lnTo>
                      <a:pt x="0" y="3251"/>
                    </a:lnTo>
                    <a:cubicBezTo>
                      <a:pt x="0" y="3339"/>
                      <a:pt x="88" y="3427"/>
                      <a:pt x="220" y="3427"/>
                    </a:cubicBezTo>
                    <a:lnTo>
                      <a:pt x="3294" y="3427"/>
                    </a:lnTo>
                    <a:cubicBezTo>
                      <a:pt x="3382" y="3427"/>
                      <a:pt x="3470" y="3339"/>
                      <a:pt x="3470" y="3251"/>
                    </a:cubicBezTo>
                    <a:lnTo>
                      <a:pt x="3470" y="220"/>
                    </a:lnTo>
                    <a:cubicBezTo>
                      <a:pt x="3470" y="89"/>
                      <a:pt x="3382" y="1"/>
                      <a:pt x="3294" y="1"/>
                    </a:cubicBezTo>
                    <a:close/>
                  </a:path>
                </a:pathLst>
              </a:custGeom>
              <a:solidFill>
                <a:srgbClr val="FFFFFF"/>
              </a:solidFill>
              <a:ln>
                <a:noFill/>
              </a:ln>
            </p:spPr>
            <p:txBody>
              <a:bodyPr spcFirstLastPara="1" lIns="74283" tIns="74283" rIns="74283" bIns="74283" anchor="ctr"/>
              <a:lstStyle/>
              <a:p>
                <a:pPr>
                  <a:spcBef>
                    <a:spcPts val="0"/>
                  </a:spcBef>
                  <a:spcAft>
                    <a:spcPts val="0"/>
                  </a:spcAft>
                  <a:defRPr/>
                </a:pPr>
                <a:endParaRPr sz="1138"/>
              </a:p>
            </p:txBody>
          </p:sp>
          <p:sp>
            <p:nvSpPr>
              <p:cNvPr id="61" name="Google Shape;4379;p59"/>
              <p:cNvSpPr/>
              <p:nvPr/>
            </p:nvSpPr>
            <p:spPr>
              <a:xfrm>
                <a:off x="4481034" y="5181158"/>
                <a:ext cx="50956" cy="101984"/>
              </a:xfrm>
              <a:custGeom>
                <a:avLst/>
                <a:gdLst/>
                <a:ahLst/>
                <a:cxnLst/>
                <a:rect l="l" t="t" r="r" b="b"/>
                <a:pathLst>
                  <a:path w="2021" h="4085" extrusionOk="0">
                    <a:moveTo>
                      <a:pt x="1818" y="0"/>
                    </a:moveTo>
                    <a:cubicBezTo>
                      <a:pt x="1768" y="0"/>
                      <a:pt x="1714" y="22"/>
                      <a:pt x="1670" y="66"/>
                    </a:cubicBezTo>
                    <a:lnTo>
                      <a:pt x="264" y="1516"/>
                    </a:lnTo>
                    <a:cubicBezTo>
                      <a:pt x="88" y="1647"/>
                      <a:pt x="1" y="1823"/>
                      <a:pt x="45" y="2043"/>
                    </a:cubicBezTo>
                    <a:cubicBezTo>
                      <a:pt x="1" y="2262"/>
                      <a:pt x="88" y="2438"/>
                      <a:pt x="264" y="2614"/>
                    </a:cubicBezTo>
                    <a:lnTo>
                      <a:pt x="1670" y="4019"/>
                    </a:lnTo>
                    <a:cubicBezTo>
                      <a:pt x="1714" y="4063"/>
                      <a:pt x="1768" y="4085"/>
                      <a:pt x="1823" y="4085"/>
                    </a:cubicBezTo>
                    <a:cubicBezTo>
                      <a:pt x="1878" y="4085"/>
                      <a:pt x="1933" y="4063"/>
                      <a:pt x="1977" y="4019"/>
                    </a:cubicBezTo>
                    <a:cubicBezTo>
                      <a:pt x="2021" y="3931"/>
                      <a:pt x="2021" y="3799"/>
                      <a:pt x="1977" y="3712"/>
                    </a:cubicBezTo>
                    <a:lnTo>
                      <a:pt x="528" y="2306"/>
                    </a:lnTo>
                    <a:cubicBezTo>
                      <a:pt x="484" y="2218"/>
                      <a:pt x="440" y="2130"/>
                      <a:pt x="440" y="2043"/>
                    </a:cubicBezTo>
                    <a:cubicBezTo>
                      <a:pt x="440" y="1955"/>
                      <a:pt x="484" y="1867"/>
                      <a:pt x="528" y="1823"/>
                    </a:cubicBezTo>
                    <a:lnTo>
                      <a:pt x="1933" y="374"/>
                    </a:lnTo>
                    <a:cubicBezTo>
                      <a:pt x="2021" y="286"/>
                      <a:pt x="2021" y="154"/>
                      <a:pt x="1933" y="66"/>
                    </a:cubicBezTo>
                    <a:cubicBezTo>
                      <a:pt x="1911" y="22"/>
                      <a:pt x="1867" y="0"/>
                      <a:pt x="1818" y="0"/>
                    </a:cubicBezTo>
                    <a:close/>
                  </a:path>
                </a:pathLst>
              </a:custGeom>
              <a:solidFill>
                <a:srgbClr val="FFFFFF"/>
              </a:solidFill>
              <a:ln>
                <a:noFill/>
              </a:ln>
            </p:spPr>
            <p:txBody>
              <a:bodyPr spcFirstLastPara="1" lIns="74283" tIns="74283" rIns="74283" bIns="74283" anchor="ctr"/>
              <a:lstStyle/>
              <a:p>
                <a:pPr>
                  <a:spcBef>
                    <a:spcPts val="0"/>
                  </a:spcBef>
                  <a:spcAft>
                    <a:spcPts val="0"/>
                  </a:spcAft>
                  <a:defRPr/>
                </a:pPr>
                <a:endParaRPr sz="1138"/>
              </a:p>
            </p:txBody>
          </p:sp>
        </p:grpSp>
        <p:pic>
          <p:nvPicPr>
            <p:cNvPr id="54" name="Picture 2" descr="\\svrproline\11.proline-mkt\01 DESIGN\01 DESIGN-2\Assets\Background\Abstract\blur-hospital-clinic-interio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1447800" y="929366"/>
              <a:ext cx="1500186" cy="2709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62" name="Picture 6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32304" y="3306719"/>
            <a:ext cx="1190625" cy="184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3" name="Google Shape;4340;p57"/>
          <p:cNvSpPr txBox="1">
            <a:spLocks noChangeArrowheads="1"/>
          </p:cNvSpPr>
          <p:nvPr/>
        </p:nvSpPr>
        <p:spPr bwMode="auto">
          <a:xfrm>
            <a:off x="5530304" y="5535569"/>
            <a:ext cx="1962150" cy="5619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4283" tIns="0" rIns="74283" bIns="0" anchor="b"/>
          <a:lstStyle>
            <a:lvl1pPr>
              <a:spcBef>
                <a:spcPct val="20000"/>
              </a:spcBef>
              <a:buChar char="•"/>
              <a:defRPr kumimoji="1"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spcAft>
                <a:spcPts val="813"/>
              </a:spcAft>
              <a:buFontTx/>
              <a:buNone/>
            </a:pPr>
            <a:r>
              <a:rPr lang="en-ID" altLang="en-US" sz="2900">
                <a:solidFill>
                  <a:srgbClr val="027E88"/>
                </a:solidFill>
                <a:ea typeface="Segoe UI Black" panose="020B0A02040204020203" pitchFamily="34" charset="0"/>
                <a:cs typeface="Segoe UI Semilight" panose="020B0402040204020203" pitchFamily="34" charset="0"/>
              </a:rPr>
              <a:t>Website</a:t>
            </a:r>
          </a:p>
        </p:txBody>
      </p:sp>
      <p:sp>
        <p:nvSpPr>
          <p:cNvPr id="64" name="Google Shape;4341;p57"/>
          <p:cNvSpPr txBox="1">
            <a:spLocks noChangeArrowheads="1"/>
          </p:cNvSpPr>
          <p:nvPr/>
        </p:nvSpPr>
        <p:spPr bwMode="auto">
          <a:xfrm>
            <a:off x="5441404" y="6026107"/>
            <a:ext cx="1962150" cy="4540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4283" tIns="74283" rIns="74283" bIns="74283"/>
          <a:lstStyle>
            <a:lvl1pPr>
              <a:spcBef>
                <a:spcPct val="20000"/>
              </a:spcBef>
              <a:buChar char="•"/>
              <a:defRPr kumimoji="1" sz="3200">
                <a:solidFill>
                  <a:schemeClr val="tx1"/>
                </a:solidFill>
                <a:latin typeface="Arial" panose="020B0604020202020204" pitchFamily="34" charset="0"/>
                <a:ea typeface="MS PGothic" panose="020B0600070205080204" pitchFamily="34" charset="-128"/>
              </a:defRPr>
            </a:lvl1pPr>
            <a:lvl2pPr marL="685800" indent="-228600">
              <a:spcBef>
                <a:spcPct val="20000"/>
              </a:spcBef>
              <a:buChar char="–"/>
              <a:defRPr kumimoji="1"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US" altLang="en-US" sz="1600">
                <a:sym typeface="Roboto" pitchFamily="2" charset="0"/>
                <a:hlinkClick r:id="rId5"/>
              </a:rPr>
              <a:t>www.aspaki.or.id</a:t>
            </a:r>
            <a:endParaRPr lang="en-US" altLang="en-US" sz="1600">
              <a:sym typeface="Roboto" pitchFamily="2" charset="0"/>
            </a:endParaRPr>
          </a:p>
        </p:txBody>
      </p:sp>
      <p:sp>
        <p:nvSpPr>
          <p:cNvPr id="65" name="Google Shape;4340;p57"/>
          <p:cNvSpPr txBox="1">
            <a:spLocks noChangeArrowheads="1"/>
          </p:cNvSpPr>
          <p:nvPr/>
        </p:nvSpPr>
        <p:spPr bwMode="auto">
          <a:xfrm>
            <a:off x="1912391" y="5508582"/>
            <a:ext cx="1963738" cy="87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83" tIns="0" rIns="74283" bIns="0" anchor="ctr"/>
          <a:lstStyle>
            <a:lvl1pPr>
              <a:spcBef>
                <a:spcPct val="20000"/>
              </a:spcBef>
              <a:buChar char="•"/>
              <a:defRPr kumimoji="1" sz="3200">
                <a:solidFill>
                  <a:schemeClr val="tx1"/>
                </a:solidFill>
                <a:latin typeface="Arial" panose="020B0604020202020204" pitchFamily="34" charset="0"/>
                <a:ea typeface="MS PGothic" panose="020B0600070205080204" pitchFamily="34" charset="-128"/>
              </a:defRPr>
            </a:lvl1pPr>
            <a:lvl2pPr marL="517525" indent="-228600">
              <a:spcBef>
                <a:spcPct val="20000"/>
              </a:spcBef>
              <a:buChar char="–"/>
              <a:defRPr kumimoji="1" sz="2800">
                <a:solidFill>
                  <a:schemeClr val="tx1"/>
                </a:solidFill>
                <a:latin typeface="Arial" panose="020B0604020202020204" pitchFamily="34" charset="0"/>
                <a:ea typeface="MS PGothic" panose="020B0600070205080204" pitchFamily="34" charset="-128"/>
              </a:defRPr>
            </a:lvl2pPr>
            <a:lvl3pPr marL="800100" indent="-228600">
              <a:spcBef>
                <a:spcPct val="20000"/>
              </a:spcBef>
              <a:buChar char="•"/>
              <a:defRPr kumimoji="1" sz="2400">
                <a:solidFill>
                  <a:schemeClr val="tx1"/>
                </a:solidFill>
                <a:latin typeface="Arial" panose="020B0604020202020204" pitchFamily="34" charset="0"/>
                <a:ea typeface="MS PGothic" panose="020B0600070205080204" pitchFamily="34" charset="-128"/>
              </a:defRPr>
            </a:lvl3pPr>
            <a:lvl4pPr marL="1089025" indent="-228600">
              <a:spcBef>
                <a:spcPct val="20000"/>
              </a:spcBef>
              <a:buChar char="–"/>
              <a:defRPr kumimoji="1" sz="2000">
                <a:solidFill>
                  <a:schemeClr val="tx1"/>
                </a:solidFill>
                <a:latin typeface="Arial" panose="020B0604020202020204" pitchFamily="34" charset="0"/>
                <a:ea typeface="MS PGothic" panose="020B0600070205080204" pitchFamily="34" charset="-128"/>
              </a:defRPr>
            </a:lvl4pPr>
            <a:lvl5pPr marL="1371600" indent="-228600">
              <a:spcBef>
                <a:spcPct val="20000"/>
              </a:spcBef>
              <a:buChar char="»"/>
              <a:defRPr kumimoji="1" sz="2000">
                <a:solidFill>
                  <a:schemeClr val="tx1"/>
                </a:solidFill>
                <a:latin typeface="Arial" panose="020B0604020202020204" pitchFamily="34" charset="0"/>
                <a:ea typeface="MS PGothic" panose="020B0600070205080204" pitchFamily="34" charset="-128"/>
              </a:defRPr>
            </a:lvl5pPr>
            <a:lvl6pPr marL="1828800" indent="-228600" eaLnBrk="0" fontAlgn="base" hangingPunct="0">
              <a:spcBef>
                <a:spcPct val="20000"/>
              </a:spcBef>
              <a:spcAft>
                <a:spcPct val="0"/>
              </a:spcAft>
              <a:buChar char="»"/>
              <a:defRPr kumimoji="1" sz="2000">
                <a:solidFill>
                  <a:schemeClr val="tx1"/>
                </a:solidFill>
                <a:latin typeface="Arial" panose="020B0604020202020204" pitchFamily="34" charset="0"/>
                <a:ea typeface="MS PGothic" panose="020B0600070205080204" pitchFamily="34" charset="-128"/>
              </a:defRPr>
            </a:lvl6pPr>
            <a:lvl7pPr marL="2286000" indent="-228600" eaLnBrk="0" fontAlgn="base" hangingPunct="0">
              <a:spcBef>
                <a:spcPct val="20000"/>
              </a:spcBef>
              <a:spcAft>
                <a:spcPct val="0"/>
              </a:spcAft>
              <a:buChar char="»"/>
              <a:defRPr kumimoji="1" sz="2000">
                <a:solidFill>
                  <a:schemeClr val="tx1"/>
                </a:solidFill>
                <a:latin typeface="Arial" panose="020B0604020202020204" pitchFamily="34" charset="0"/>
                <a:ea typeface="MS PGothic" panose="020B0600070205080204" pitchFamily="34" charset="-128"/>
              </a:defRPr>
            </a:lvl7pPr>
            <a:lvl8pPr marL="2743200" indent="-228600" eaLnBrk="0" fontAlgn="base" hangingPunct="0">
              <a:spcBef>
                <a:spcPct val="20000"/>
              </a:spcBef>
              <a:spcAft>
                <a:spcPct val="0"/>
              </a:spcAft>
              <a:buChar char="»"/>
              <a:defRPr kumimoji="1" sz="2000">
                <a:solidFill>
                  <a:schemeClr val="tx1"/>
                </a:solidFill>
                <a:latin typeface="Arial" panose="020B0604020202020204" pitchFamily="34" charset="0"/>
                <a:ea typeface="MS PGothic" panose="020B0600070205080204" pitchFamily="34" charset="-128"/>
              </a:defRPr>
            </a:lvl8pPr>
            <a:lvl9pPr marL="3200400" indent="-228600" eaLnBrk="0" fontAlgn="base" hangingPunct="0">
              <a:spcBef>
                <a:spcPct val="20000"/>
              </a:spcBef>
              <a:spcAft>
                <a:spcPct val="0"/>
              </a:spcAft>
              <a:buChar char="»"/>
              <a:defRPr kumimoji="1"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spcAft>
                <a:spcPts val="813"/>
              </a:spcAft>
              <a:buFontTx/>
              <a:buNone/>
            </a:pPr>
            <a:r>
              <a:rPr lang="en-US" altLang="en-US" sz="2900">
                <a:solidFill>
                  <a:srgbClr val="027E88"/>
                </a:solidFill>
                <a:ea typeface="Segoe UI Black" panose="020B0A02040204020203" pitchFamily="34" charset="0"/>
                <a:cs typeface="Segoe UI Semilight" panose="020B0402040204020203" pitchFamily="34" charset="0"/>
              </a:rPr>
              <a:t>Facebook</a:t>
            </a:r>
          </a:p>
        </p:txBody>
      </p:sp>
      <p:sp>
        <p:nvSpPr>
          <p:cNvPr id="66" name="Google Shape;4341;p57"/>
          <p:cNvSpPr txBox="1">
            <a:spLocks noChangeArrowheads="1"/>
          </p:cNvSpPr>
          <p:nvPr/>
        </p:nvSpPr>
        <p:spPr bwMode="auto">
          <a:xfrm>
            <a:off x="2147341" y="5881644"/>
            <a:ext cx="1409700"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83" tIns="74283" rIns="74283" bIns="74283"/>
          <a:lstStyle>
            <a:lvl1pPr>
              <a:spcBef>
                <a:spcPct val="20000"/>
              </a:spcBef>
              <a:buChar char="•"/>
              <a:defRPr kumimoji="1" sz="3200">
                <a:solidFill>
                  <a:schemeClr val="tx1"/>
                </a:solidFill>
                <a:latin typeface="Arial" panose="020B0604020202020204" pitchFamily="34" charset="0"/>
                <a:ea typeface="MS PGothic" panose="020B0600070205080204" pitchFamily="34" charset="-128"/>
              </a:defRPr>
            </a:lvl1pPr>
            <a:lvl2pPr marL="517525" indent="-228600">
              <a:spcBef>
                <a:spcPct val="20000"/>
              </a:spcBef>
              <a:buChar char="–"/>
              <a:defRPr kumimoji="1" sz="2800">
                <a:solidFill>
                  <a:schemeClr val="tx1"/>
                </a:solidFill>
                <a:latin typeface="Arial" panose="020B0604020202020204" pitchFamily="34" charset="0"/>
                <a:ea typeface="MS PGothic" panose="020B0600070205080204" pitchFamily="34" charset="-128"/>
              </a:defRPr>
            </a:lvl2pPr>
            <a:lvl3pPr marL="800100" indent="-228600">
              <a:spcBef>
                <a:spcPct val="20000"/>
              </a:spcBef>
              <a:buChar char="•"/>
              <a:defRPr kumimoji="1" sz="2400">
                <a:solidFill>
                  <a:schemeClr val="tx1"/>
                </a:solidFill>
                <a:latin typeface="Arial" panose="020B0604020202020204" pitchFamily="34" charset="0"/>
                <a:ea typeface="MS PGothic" panose="020B0600070205080204" pitchFamily="34" charset="-128"/>
              </a:defRPr>
            </a:lvl3pPr>
            <a:lvl4pPr marL="1089025" indent="-228600">
              <a:spcBef>
                <a:spcPct val="20000"/>
              </a:spcBef>
              <a:buChar char="–"/>
              <a:defRPr kumimoji="1" sz="2000">
                <a:solidFill>
                  <a:schemeClr val="tx1"/>
                </a:solidFill>
                <a:latin typeface="Arial" panose="020B0604020202020204" pitchFamily="34" charset="0"/>
                <a:ea typeface="MS PGothic" panose="020B0600070205080204" pitchFamily="34" charset="-128"/>
              </a:defRPr>
            </a:lvl4pPr>
            <a:lvl5pPr marL="1371600" indent="-228600">
              <a:spcBef>
                <a:spcPct val="20000"/>
              </a:spcBef>
              <a:buChar char="»"/>
              <a:defRPr kumimoji="1" sz="2000">
                <a:solidFill>
                  <a:schemeClr val="tx1"/>
                </a:solidFill>
                <a:latin typeface="Arial" panose="020B0604020202020204" pitchFamily="34" charset="0"/>
                <a:ea typeface="MS PGothic" panose="020B0600070205080204" pitchFamily="34" charset="-128"/>
              </a:defRPr>
            </a:lvl5pPr>
            <a:lvl6pPr marL="1828800" indent="-228600" eaLnBrk="0" fontAlgn="base" hangingPunct="0">
              <a:spcBef>
                <a:spcPct val="20000"/>
              </a:spcBef>
              <a:spcAft>
                <a:spcPct val="0"/>
              </a:spcAft>
              <a:buChar char="»"/>
              <a:defRPr kumimoji="1" sz="2000">
                <a:solidFill>
                  <a:schemeClr val="tx1"/>
                </a:solidFill>
                <a:latin typeface="Arial" panose="020B0604020202020204" pitchFamily="34" charset="0"/>
                <a:ea typeface="MS PGothic" panose="020B0600070205080204" pitchFamily="34" charset="-128"/>
              </a:defRPr>
            </a:lvl6pPr>
            <a:lvl7pPr marL="2286000" indent="-228600" eaLnBrk="0" fontAlgn="base" hangingPunct="0">
              <a:spcBef>
                <a:spcPct val="20000"/>
              </a:spcBef>
              <a:spcAft>
                <a:spcPct val="0"/>
              </a:spcAft>
              <a:buChar char="»"/>
              <a:defRPr kumimoji="1" sz="2000">
                <a:solidFill>
                  <a:schemeClr val="tx1"/>
                </a:solidFill>
                <a:latin typeface="Arial" panose="020B0604020202020204" pitchFamily="34" charset="0"/>
                <a:ea typeface="MS PGothic" panose="020B0600070205080204" pitchFamily="34" charset="-128"/>
              </a:defRPr>
            </a:lvl7pPr>
            <a:lvl8pPr marL="2743200" indent="-228600" eaLnBrk="0" fontAlgn="base" hangingPunct="0">
              <a:spcBef>
                <a:spcPct val="20000"/>
              </a:spcBef>
              <a:spcAft>
                <a:spcPct val="0"/>
              </a:spcAft>
              <a:buChar char="»"/>
              <a:defRPr kumimoji="1" sz="2000">
                <a:solidFill>
                  <a:schemeClr val="tx1"/>
                </a:solidFill>
                <a:latin typeface="Arial" panose="020B0604020202020204" pitchFamily="34" charset="0"/>
                <a:ea typeface="MS PGothic" panose="020B0600070205080204" pitchFamily="34" charset="-128"/>
              </a:defRPr>
            </a:lvl8pPr>
            <a:lvl9pPr marL="3200400" indent="-228600" eaLnBrk="0" fontAlgn="base" hangingPunct="0">
              <a:spcBef>
                <a:spcPct val="20000"/>
              </a:spcBef>
              <a:spcAft>
                <a:spcPct val="0"/>
              </a:spcAft>
              <a:buChar char="»"/>
              <a:defRPr kumimoji="1"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endParaRPr lang="en-US" altLang="en-US" sz="1300">
              <a:solidFill>
                <a:srgbClr val="595959"/>
              </a:solidFill>
              <a:latin typeface="Segoe UI Semilight" panose="020B0402040204020203" pitchFamily="34" charset="0"/>
              <a:ea typeface="Roboto" pitchFamily="2" charset="0"/>
              <a:cs typeface="Segoe UI Semilight" panose="020B0402040204020203" pitchFamily="34" charset="0"/>
              <a:sym typeface="Roboto" pitchFamily="2" charset="0"/>
            </a:endParaRPr>
          </a:p>
          <a:p>
            <a:pPr algn="ctr" eaLnBrk="1" hangingPunct="1">
              <a:spcBef>
                <a:spcPct val="0"/>
              </a:spcBef>
              <a:buFontTx/>
              <a:buNone/>
            </a:pPr>
            <a:r>
              <a:rPr lang="en-US" altLang="en-US" sz="1600">
                <a:ea typeface="Roboto" pitchFamily="2" charset="0"/>
                <a:cs typeface="Segoe UI Semilight" panose="020B0402040204020203" pitchFamily="34" charset="0"/>
                <a:sym typeface="Roboto" pitchFamily="2" charset="0"/>
              </a:rPr>
              <a:t>@aspakiid</a:t>
            </a:r>
            <a:endParaRPr lang="en-US" altLang="en-US" sz="1600">
              <a:ea typeface="Roboto Condensed Light" pitchFamily="34" charset="0"/>
              <a:cs typeface="Segoe UI Semilight" panose="020B0402040204020203" pitchFamily="34" charset="0"/>
              <a:sym typeface="Roboto Condensed Light" pitchFamily="34" charset="0"/>
            </a:endParaRPr>
          </a:p>
        </p:txBody>
      </p:sp>
      <p:sp>
        <p:nvSpPr>
          <p:cNvPr id="67" name="Google Shape;4340;p57"/>
          <p:cNvSpPr txBox="1">
            <a:spLocks noChangeArrowheads="1"/>
          </p:cNvSpPr>
          <p:nvPr/>
        </p:nvSpPr>
        <p:spPr bwMode="auto">
          <a:xfrm>
            <a:off x="8464004" y="5699082"/>
            <a:ext cx="1963737" cy="39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83" tIns="0" rIns="74283" bIns="0" anchor="b"/>
          <a:lstStyle>
            <a:lvl1pPr>
              <a:spcBef>
                <a:spcPct val="20000"/>
              </a:spcBef>
              <a:buChar char="•"/>
              <a:defRPr kumimoji="1"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spcAft>
                <a:spcPts val="813"/>
              </a:spcAft>
              <a:buFontTx/>
              <a:buNone/>
            </a:pPr>
            <a:r>
              <a:rPr lang="en-US" altLang="en-US" sz="2900">
                <a:solidFill>
                  <a:srgbClr val="027E88"/>
                </a:solidFill>
                <a:ea typeface="Segoe UI Black" panose="020B0A02040204020203" pitchFamily="34" charset="0"/>
                <a:cs typeface="Segoe UI Semilight" panose="020B0402040204020203" pitchFamily="34" charset="0"/>
              </a:rPr>
              <a:t>Instagram</a:t>
            </a:r>
          </a:p>
        </p:txBody>
      </p:sp>
      <p:sp>
        <p:nvSpPr>
          <p:cNvPr id="68" name="Google Shape;4341;p57"/>
          <p:cNvSpPr txBox="1">
            <a:spLocks noChangeArrowheads="1"/>
          </p:cNvSpPr>
          <p:nvPr/>
        </p:nvSpPr>
        <p:spPr bwMode="auto">
          <a:xfrm>
            <a:off x="8883104" y="6059444"/>
            <a:ext cx="1112837"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83" tIns="74283" rIns="74283" bIns="74283"/>
          <a:lstStyle>
            <a:lvl1pPr>
              <a:spcBef>
                <a:spcPct val="20000"/>
              </a:spcBef>
              <a:buChar char="•"/>
              <a:defRPr kumimoji="1" sz="3200">
                <a:solidFill>
                  <a:schemeClr val="tx1"/>
                </a:solidFill>
                <a:latin typeface="Arial" panose="020B0604020202020204" pitchFamily="34" charset="0"/>
                <a:ea typeface="MS PGothic" panose="020B0600070205080204" pitchFamily="34" charset="-128"/>
              </a:defRPr>
            </a:lvl1pPr>
            <a:lvl2pPr marL="685800" indent="-228600">
              <a:spcBef>
                <a:spcPct val="20000"/>
              </a:spcBef>
              <a:buChar char="–"/>
              <a:defRPr kumimoji="1"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ID" altLang="en-US" sz="1600">
                <a:sym typeface="Roboto" pitchFamily="2" charset="0"/>
              </a:rPr>
              <a:t>aspaki.id</a:t>
            </a:r>
          </a:p>
        </p:txBody>
      </p:sp>
    </p:spTree>
    <p:extLst>
      <p:ext uri="{BB962C8B-B14F-4D97-AF65-F5344CB8AC3E}">
        <p14:creationId xmlns:p14="http://schemas.microsoft.com/office/powerpoint/2010/main" val="53297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46DC1-962F-1609-8A5C-8BB458A38AAD}"/>
              </a:ext>
            </a:extLst>
          </p:cNvPr>
          <p:cNvSpPr>
            <a:spLocks noGrp="1"/>
          </p:cNvSpPr>
          <p:nvPr>
            <p:ph type="title"/>
          </p:nvPr>
        </p:nvSpPr>
        <p:spPr/>
        <p:txBody>
          <a:bodyPr>
            <a:normAutofit/>
          </a:bodyPr>
          <a:lstStyle/>
          <a:p>
            <a:r>
              <a:rPr lang="en-US" sz="3800" b="1" dirty="0">
                <a:latin typeface="Arial" panose="020B0604020202020204" pitchFamily="34" charset="0"/>
                <a:cs typeface="Arial" panose="020B0604020202020204" pitchFamily="34" charset="0"/>
              </a:rPr>
              <a:t>MEDDEV PMS IN INDONESIA</a:t>
            </a:r>
          </a:p>
        </p:txBody>
      </p:sp>
      <p:sp>
        <p:nvSpPr>
          <p:cNvPr id="3" name="Content Placeholder 2">
            <a:extLst>
              <a:ext uri="{FF2B5EF4-FFF2-40B4-BE49-F238E27FC236}">
                <a16:creationId xmlns:a16="http://schemas.microsoft.com/office/drawing/2014/main" id="{13883188-F324-0D4B-8853-37A8BCA478EE}"/>
              </a:ext>
            </a:extLst>
          </p:cNvPr>
          <p:cNvSpPr>
            <a:spLocks noGrp="1"/>
          </p:cNvSpPr>
          <p:nvPr>
            <p:ph idx="1"/>
          </p:nvPr>
        </p:nvSpPr>
        <p:spPr>
          <a:xfrm>
            <a:off x="838200" y="1825625"/>
            <a:ext cx="10730408" cy="4351338"/>
          </a:xfrm>
        </p:spPr>
        <p:txBody>
          <a:bodyPr>
            <a:noAutofit/>
          </a:bodyPr>
          <a:lstStyle/>
          <a:p>
            <a:r>
              <a:rPr lang="en-US" sz="2200" b="0" i="0" dirty="0">
                <a:effectLst/>
                <a:latin typeface="Arial" panose="020B0604020202020204" pitchFamily="34" charset="0"/>
                <a:cs typeface="Arial" panose="020B0604020202020204" pitchFamily="34" charset="0"/>
              </a:rPr>
              <a:t>Post market surveillance of medical devices in Indonesia is under the control of the Surveillance Directorate of Medical Device and Household Health Supplies (PKRT) in the Ministry of Health (MoH).</a:t>
            </a:r>
          </a:p>
          <a:p>
            <a:r>
              <a:rPr lang="en-US" sz="2200" b="0" i="0" dirty="0">
                <a:effectLst/>
                <a:latin typeface="Arial" panose="020B0604020202020204" pitchFamily="34" charset="0"/>
                <a:cs typeface="Arial" panose="020B0604020202020204" pitchFamily="34" charset="0"/>
              </a:rPr>
              <a:t>Manufacturers and their local authorized representative or importer are required to implement post market surveillance (PMS) in accordance with the ASEAN Medical Device Directive (AMDD) which came into effect on 1</a:t>
            </a:r>
            <a:r>
              <a:rPr lang="en-US" sz="2200" b="0" i="0" baseline="30000" dirty="0">
                <a:effectLst/>
                <a:latin typeface="Arial" panose="020B0604020202020204" pitchFamily="34" charset="0"/>
                <a:cs typeface="Arial" panose="020B0604020202020204" pitchFamily="34" charset="0"/>
              </a:rPr>
              <a:t>st</a:t>
            </a:r>
            <a:r>
              <a:rPr lang="en-US" sz="2200" b="0" i="0" dirty="0">
                <a:effectLst/>
                <a:latin typeface="Arial" panose="020B0604020202020204" pitchFamily="34" charset="0"/>
                <a:cs typeface="Arial" panose="020B0604020202020204" pitchFamily="34" charset="0"/>
              </a:rPr>
              <a:t> January 2015. However, each ASEAN member state is free in implementing the PMS requirements and each country has its own specificities.</a:t>
            </a:r>
            <a:endParaRPr lang="en-US" sz="2200" dirty="0">
              <a:latin typeface="Arial" panose="020B0604020202020204" pitchFamily="34" charset="0"/>
              <a:cs typeface="Arial" panose="020B0604020202020204" pitchFamily="34" charset="0"/>
            </a:endParaRPr>
          </a:p>
          <a:p>
            <a:pPr algn="l" fontAlgn="base"/>
            <a:r>
              <a:rPr lang="en-US" sz="2200" b="0" i="0" dirty="0">
                <a:effectLst/>
                <a:latin typeface="Arial" panose="020B0604020202020204" pitchFamily="34" charset="0"/>
                <a:cs typeface="Arial" panose="020B0604020202020204" pitchFamily="34" charset="0"/>
              </a:rPr>
              <a:t>The Indonesian MoH has harmonized their expectations with the </a:t>
            </a:r>
            <a:r>
              <a:rPr lang="en-US" sz="2200" b="0" i="0" u="none" strike="noStrike" dirty="0">
                <a:effectLst/>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ASEAN guidelines</a:t>
            </a:r>
            <a:r>
              <a:rPr lang="en-US" sz="2200" b="0" i="0" dirty="0">
                <a:effectLst/>
                <a:latin typeface="Arial" panose="020B0604020202020204" pitchFamily="34" charset="0"/>
                <a:cs typeface="Arial" panose="020B0604020202020204" pitchFamily="34" charset="0"/>
              </a:rPr>
              <a:t> on Post Market Vigilance (Annex 5 of the AMDD). </a:t>
            </a:r>
          </a:p>
          <a:p>
            <a:pPr fontAlgn="base"/>
            <a:r>
              <a:rPr lang="en-US" sz="2200" b="0" i="0" dirty="0">
                <a:effectLst/>
                <a:latin typeface="Arial" panose="020B0604020202020204" pitchFamily="34" charset="0"/>
                <a:cs typeface="Arial" panose="020B0604020202020204" pitchFamily="34" charset="0"/>
              </a:rPr>
              <a:t>Adverse Events (AEs), distribution records and other required communication with the Ministry of Health (MoH) is facilitated through the online E-Report and E-Watch Systems.</a:t>
            </a:r>
          </a:p>
          <a:p>
            <a:pPr marL="0" indent="0" algn="l" fontAlgn="base">
              <a:buNone/>
            </a:pPr>
            <a:endParaRPr lang="en-US" sz="2200" b="0" i="0" dirty="0">
              <a:effectLst/>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0D77969B-5D10-B173-3EB1-BEFDB7F6634E}"/>
              </a:ext>
            </a:extLst>
          </p:cNvPr>
          <p:cNvSpPr>
            <a:spLocks noGrp="1"/>
          </p:cNvSpPr>
          <p:nvPr>
            <p:ph type="ftr" sz="quarter" idx="11"/>
          </p:nvPr>
        </p:nvSpPr>
        <p:spPr/>
        <p:txBody>
          <a:bodyPr/>
          <a:lstStyle/>
          <a:p>
            <a:r>
              <a:rPr lang="en-US" dirty="0">
                <a:solidFill>
                  <a:prstClr val="black">
                    <a:tint val="75000"/>
                  </a:prstClr>
                </a:solidFill>
              </a:rPr>
              <a:t>(c) ASPAKI 2018</a:t>
            </a:r>
          </a:p>
        </p:txBody>
      </p:sp>
    </p:spTree>
    <p:extLst>
      <p:ext uri="{BB962C8B-B14F-4D97-AF65-F5344CB8AC3E}">
        <p14:creationId xmlns:p14="http://schemas.microsoft.com/office/powerpoint/2010/main" val="3037703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21374-EF42-9711-E671-D3BB9ECB1135}"/>
              </a:ext>
            </a:extLst>
          </p:cNvPr>
          <p:cNvSpPr>
            <a:spLocks noGrp="1"/>
          </p:cNvSpPr>
          <p:nvPr>
            <p:ph type="title"/>
          </p:nvPr>
        </p:nvSpPr>
        <p:spPr>
          <a:xfrm>
            <a:off x="838200" y="178170"/>
            <a:ext cx="10515600" cy="1325563"/>
          </a:xfrm>
        </p:spPr>
        <p:txBody>
          <a:bodyPr>
            <a:normAutofit/>
          </a:bodyPr>
          <a:lstStyle/>
          <a:p>
            <a:r>
              <a:rPr lang="en-US" sz="3800" b="1" dirty="0">
                <a:latin typeface="Arial" panose="020B0604020202020204" pitchFamily="34" charset="0"/>
                <a:cs typeface="Arial" panose="020B0604020202020204" pitchFamily="34" charset="0"/>
              </a:rPr>
              <a:t>BASELINE REGULATIONS</a:t>
            </a:r>
          </a:p>
        </p:txBody>
      </p:sp>
      <p:sp>
        <p:nvSpPr>
          <p:cNvPr id="4" name="Footer Placeholder 3">
            <a:extLst>
              <a:ext uri="{FF2B5EF4-FFF2-40B4-BE49-F238E27FC236}">
                <a16:creationId xmlns:a16="http://schemas.microsoft.com/office/drawing/2014/main" id="{1D27DB4F-2635-B502-3701-0ADBEAC58682}"/>
              </a:ext>
            </a:extLst>
          </p:cNvPr>
          <p:cNvSpPr>
            <a:spLocks noGrp="1"/>
          </p:cNvSpPr>
          <p:nvPr>
            <p:ph type="ftr" sz="quarter" idx="11"/>
          </p:nvPr>
        </p:nvSpPr>
        <p:spPr/>
        <p:txBody>
          <a:bodyPr/>
          <a:lstStyle/>
          <a:p>
            <a:r>
              <a:rPr lang="en-US">
                <a:solidFill>
                  <a:prstClr val="black">
                    <a:tint val="75000"/>
                  </a:prstClr>
                </a:solidFill>
              </a:rPr>
              <a:t>(c) ASPAKI 2018</a:t>
            </a:r>
          </a:p>
        </p:txBody>
      </p:sp>
      <p:sp>
        <p:nvSpPr>
          <p:cNvPr id="8" name="Arrow: Pentagon 7">
            <a:extLst>
              <a:ext uri="{FF2B5EF4-FFF2-40B4-BE49-F238E27FC236}">
                <a16:creationId xmlns:a16="http://schemas.microsoft.com/office/drawing/2014/main" id="{17F782D9-781D-D68F-A7CB-554103F771F5}"/>
              </a:ext>
            </a:extLst>
          </p:cNvPr>
          <p:cNvSpPr/>
          <p:nvPr/>
        </p:nvSpPr>
        <p:spPr>
          <a:xfrm>
            <a:off x="747056" y="4618344"/>
            <a:ext cx="7704856" cy="576064"/>
          </a:xfrm>
          <a:prstGeom prst="homePlate">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allout: Line 8">
            <a:extLst>
              <a:ext uri="{FF2B5EF4-FFF2-40B4-BE49-F238E27FC236}">
                <a16:creationId xmlns:a16="http://schemas.microsoft.com/office/drawing/2014/main" id="{0C1CC67A-627E-9BDF-2DB5-01C5387EFF66}"/>
              </a:ext>
            </a:extLst>
          </p:cNvPr>
          <p:cNvSpPr/>
          <p:nvPr/>
        </p:nvSpPr>
        <p:spPr>
          <a:xfrm>
            <a:off x="243000" y="3250192"/>
            <a:ext cx="2232248" cy="936104"/>
          </a:xfrm>
          <a:prstGeom prst="borderCallout1">
            <a:avLst>
              <a:gd name="adj1" fmla="val 100276"/>
              <a:gd name="adj2" fmla="val 47941"/>
              <a:gd name="adj3" fmla="val 179075"/>
              <a:gd name="adj4" fmla="val 4763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panose="020B0604020202020204" pitchFamily="34" charset="0"/>
                <a:cs typeface="Arial" panose="020B0604020202020204" pitchFamily="34" charset="0"/>
              </a:rPr>
              <a:t>2010-2016</a:t>
            </a:r>
          </a:p>
          <a:p>
            <a:pPr algn="ctr"/>
            <a:r>
              <a:rPr lang="en-US" sz="1200" dirty="0">
                <a:latin typeface="Arial" panose="020B0604020202020204" pitchFamily="34" charset="0"/>
                <a:cs typeface="Arial" panose="020B0604020202020204" pitchFamily="34" charset="0"/>
              </a:rPr>
              <a:t>PMK No 1191 Th 2010</a:t>
            </a:r>
          </a:p>
          <a:p>
            <a:pPr algn="ctr"/>
            <a:r>
              <a:rPr lang="en-US" sz="1200" dirty="0">
                <a:latin typeface="Arial" panose="020B0604020202020204" pitchFamily="34" charset="0"/>
                <a:cs typeface="Arial" panose="020B0604020202020204" pitchFamily="34" charset="0"/>
              </a:rPr>
              <a:t>PMK No 1189 Th 2010</a:t>
            </a:r>
          </a:p>
          <a:p>
            <a:pPr algn="ctr"/>
            <a:r>
              <a:rPr lang="en-US" sz="1200" dirty="0">
                <a:latin typeface="Arial" panose="020B0604020202020204" pitchFamily="34" charset="0"/>
                <a:cs typeface="Arial" panose="020B0604020202020204" pitchFamily="34" charset="0"/>
              </a:rPr>
              <a:t>PMK No 70 Th 2014</a:t>
            </a:r>
          </a:p>
          <a:p>
            <a:pPr algn="ctr"/>
            <a:endParaRPr lang="en-US" sz="1200" dirty="0">
              <a:latin typeface="Arial" panose="020B0604020202020204" pitchFamily="34" charset="0"/>
              <a:cs typeface="Arial" panose="020B0604020202020204" pitchFamily="34" charset="0"/>
            </a:endParaRPr>
          </a:p>
        </p:txBody>
      </p:sp>
      <p:sp>
        <p:nvSpPr>
          <p:cNvPr id="10" name="Callout: Line 9">
            <a:extLst>
              <a:ext uri="{FF2B5EF4-FFF2-40B4-BE49-F238E27FC236}">
                <a16:creationId xmlns:a16="http://schemas.microsoft.com/office/drawing/2014/main" id="{67777B58-7AAD-4F1E-0484-7561D0235730}"/>
              </a:ext>
            </a:extLst>
          </p:cNvPr>
          <p:cNvSpPr/>
          <p:nvPr/>
        </p:nvSpPr>
        <p:spPr>
          <a:xfrm>
            <a:off x="2982651" y="3250192"/>
            <a:ext cx="1885866" cy="608622"/>
          </a:xfrm>
          <a:prstGeom prst="borderCallout1">
            <a:avLst>
              <a:gd name="adj1" fmla="val 100276"/>
              <a:gd name="adj2" fmla="val 47941"/>
              <a:gd name="adj3" fmla="val 275213"/>
              <a:gd name="adj4" fmla="val 4865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panose="020B0604020202020204" pitchFamily="34" charset="0"/>
                <a:cs typeface="Arial" panose="020B0604020202020204" pitchFamily="34" charset="0"/>
              </a:rPr>
              <a:t>2017</a:t>
            </a:r>
          </a:p>
          <a:p>
            <a:pPr algn="ctr"/>
            <a:r>
              <a:rPr lang="en-US" sz="1200" dirty="0" err="1">
                <a:latin typeface="Arial" panose="020B0604020202020204" pitchFamily="34" charset="0"/>
                <a:cs typeface="Arial" panose="020B0604020202020204" pitchFamily="34" charset="0"/>
              </a:rPr>
              <a:t>Perpres</a:t>
            </a:r>
            <a:r>
              <a:rPr lang="en-US" sz="1200" dirty="0">
                <a:latin typeface="Arial" panose="020B0604020202020204" pitchFamily="34" charset="0"/>
                <a:cs typeface="Arial" panose="020B0604020202020204" pitchFamily="34" charset="0"/>
              </a:rPr>
              <a:t> No 91 Th 2017</a:t>
            </a:r>
          </a:p>
          <a:p>
            <a:pPr algn="ctr"/>
            <a:endParaRPr lang="en-US" sz="1200" dirty="0">
              <a:latin typeface="Arial" panose="020B0604020202020204" pitchFamily="34" charset="0"/>
              <a:cs typeface="Arial" panose="020B0604020202020204" pitchFamily="34" charset="0"/>
            </a:endParaRPr>
          </a:p>
        </p:txBody>
      </p:sp>
      <p:sp>
        <p:nvSpPr>
          <p:cNvPr id="11" name="Callout: Line 10">
            <a:extLst>
              <a:ext uri="{FF2B5EF4-FFF2-40B4-BE49-F238E27FC236}">
                <a16:creationId xmlns:a16="http://schemas.microsoft.com/office/drawing/2014/main" id="{23FBC680-B147-1C5A-3F81-88AA76A1A75A}"/>
              </a:ext>
            </a:extLst>
          </p:cNvPr>
          <p:cNvSpPr/>
          <p:nvPr/>
        </p:nvSpPr>
        <p:spPr>
          <a:xfrm>
            <a:off x="5375920" y="3250192"/>
            <a:ext cx="1800200" cy="576064"/>
          </a:xfrm>
          <a:prstGeom prst="borderCallout1">
            <a:avLst>
              <a:gd name="adj1" fmla="val 100276"/>
              <a:gd name="adj2" fmla="val 47941"/>
              <a:gd name="adj3" fmla="val 284729"/>
              <a:gd name="adj4" fmla="val 4829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panose="020B0604020202020204" pitchFamily="34" charset="0"/>
                <a:cs typeface="Arial" panose="020B0604020202020204" pitchFamily="34" charset="0"/>
              </a:rPr>
              <a:t>2020</a:t>
            </a:r>
          </a:p>
          <a:p>
            <a:pPr algn="ctr"/>
            <a:r>
              <a:rPr lang="en-US" sz="1200" dirty="0">
                <a:latin typeface="Arial" panose="020B0604020202020204" pitchFamily="34" charset="0"/>
                <a:cs typeface="Arial" panose="020B0604020202020204" pitchFamily="34" charset="0"/>
              </a:rPr>
              <a:t>UU No 11 Th 2020</a:t>
            </a:r>
          </a:p>
          <a:p>
            <a:pPr algn="ctr"/>
            <a:endParaRPr lang="en-US" sz="1200" dirty="0">
              <a:latin typeface="Arial" panose="020B0604020202020204" pitchFamily="34" charset="0"/>
              <a:cs typeface="Arial" panose="020B0604020202020204" pitchFamily="34" charset="0"/>
            </a:endParaRPr>
          </a:p>
        </p:txBody>
      </p:sp>
      <p:sp>
        <p:nvSpPr>
          <p:cNvPr id="12" name="Callout: Line 11">
            <a:extLst>
              <a:ext uri="{FF2B5EF4-FFF2-40B4-BE49-F238E27FC236}">
                <a16:creationId xmlns:a16="http://schemas.microsoft.com/office/drawing/2014/main" id="{3D079ECA-EC84-E72D-241A-E162C5BC0546}"/>
              </a:ext>
            </a:extLst>
          </p:cNvPr>
          <p:cNvSpPr/>
          <p:nvPr/>
        </p:nvSpPr>
        <p:spPr>
          <a:xfrm>
            <a:off x="1620017" y="5692135"/>
            <a:ext cx="1710461" cy="674356"/>
          </a:xfrm>
          <a:prstGeom prst="borderCallout1">
            <a:avLst>
              <a:gd name="adj1" fmla="val -2113"/>
              <a:gd name="adj2" fmla="val 50669"/>
              <a:gd name="adj3" fmla="val -122146"/>
              <a:gd name="adj4" fmla="val 4965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panose="020B0604020202020204" pitchFamily="34" charset="0"/>
                <a:cs typeface="Arial" panose="020B0604020202020204" pitchFamily="34" charset="0"/>
              </a:rPr>
              <a:t>2016</a:t>
            </a:r>
          </a:p>
          <a:p>
            <a:pPr algn="ctr"/>
            <a:r>
              <a:rPr lang="en-US" sz="1200" dirty="0" err="1">
                <a:latin typeface="Arial" panose="020B0604020202020204" pitchFamily="34" charset="0"/>
                <a:cs typeface="Arial" panose="020B0604020202020204" pitchFamily="34" charset="0"/>
              </a:rPr>
              <a:t>Inpres</a:t>
            </a:r>
            <a:r>
              <a:rPr lang="en-US" sz="1200" dirty="0">
                <a:latin typeface="Arial" panose="020B0604020202020204" pitchFamily="34" charset="0"/>
                <a:cs typeface="Arial" panose="020B0604020202020204" pitchFamily="34" charset="0"/>
              </a:rPr>
              <a:t> No 6 Th 2016</a:t>
            </a:r>
          </a:p>
        </p:txBody>
      </p:sp>
      <p:sp>
        <p:nvSpPr>
          <p:cNvPr id="13" name="Callout: Line 12">
            <a:extLst>
              <a:ext uri="{FF2B5EF4-FFF2-40B4-BE49-F238E27FC236}">
                <a16:creationId xmlns:a16="http://schemas.microsoft.com/office/drawing/2014/main" id="{86DD2C49-E49E-AD74-5BB1-DF46873579BC}"/>
              </a:ext>
            </a:extLst>
          </p:cNvPr>
          <p:cNvSpPr/>
          <p:nvPr/>
        </p:nvSpPr>
        <p:spPr>
          <a:xfrm>
            <a:off x="4160649" y="5692136"/>
            <a:ext cx="1710461" cy="674356"/>
          </a:xfrm>
          <a:prstGeom prst="borderCallout1">
            <a:avLst>
              <a:gd name="adj1" fmla="val -2113"/>
              <a:gd name="adj2" fmla="val 50669"/>
              <a:gd name="adj3" fmla="val -97390"/>
              <a:gd name="adj4" fmla="val 5129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panose="020B0604020202020204" pitchFamily="34" charset="0"/>
                <a:cs typeface="Arial" panose="020B0604020202020204" pitchFamily="34" charset="0"/>
              </a:rPr>
              <a:t>2018</a:t>
            </a:r>
          </a:p>
          <a:p>
            <a:pPr algn="ctr"/>
            <a:r>
              <a:rPr lang="en-US" sz="1200" dirty="0">
                <a:latin typeface="Arial" panose="020B0604020202020204" pitchFamily="34" charset="0"/>
                <a:cs typeface="Arial" panose="020B0604020202020204" pitchFamily="34" charset="0"/>
              </a:rPr>
              <a:t>PP No 24 Th 2018</a:t>
            </a:r>
          </a:p>
          <a:p>
            <a:pPr algn="ctr"/>
            <a:r>
              <a:rPr lang="en-US" sz="1200" dirty="0">
                <a:latin typeface="Arial" panose="020B0604020202020204" pitchFamily="34" charset="0"/>
                <a:cs typeface="Arial" panose="020B0604020202020204" pitchFamily="34" charset="0"/>
              </a:rPr>
              <a:t>PMK No 64 Th 2018</a:t>
            </a:r>
          </a:p>
        </p:txBody>
      </p:sp>
      <p:sp>
        <p:nvSpPr>
          <p:cNvPr id="14" name="Callout: Line 13">
            <a:extLst>
              <a:ext uri="{FF2B5EF4-FFF2-40B4-BE49-F238E27FC236}">
                <a16:creationId xmlns:a16="http://schemas.microsoft.com/office/drawing/2014/main" id="{C0246C33-C3A6-6615-2727-DF5C3B5EC3D5}"/>
              </a:ext>
            </a:extLst>
          </p:cNvPr>
          <p:cNvSpPr/>
          <p:nvPr/>
        </p:nvSpPr>
        <p:spPr>
          <a:xfrm>
            <a:off x="6435688" y="5692136"/>
            <a:ext cx="1710461" cy="674356"/>
          </a:xfrm>
          <a:prstGeom prst="borderCallout1">
            <a:avLst>
              <a:gd name="adj1" fmla="val -2113"/>
              <a:gd name="adj2" fmla="val 50669"/>
              <a:gd name="adj3" fmla="val -95926"/>
              <a:gd name="adj4" fmla="val 502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panose="020B0604020202020204" pitchFamily="34" charset="0"/>
                <a:cs typeface="Arial" panose="020B0604020202020204" pitchFamily="34" charset="0"/>
              </a:rPr>
              <a:t>2021</a:t>
            </a:r>
          </a:p>
          <a:p>
            <a:pPr algn="ctr"/>
            <a:r>
              <a:rPr lang="en-US" sz="1200" dirty="0">
                <a:latin typeface="Arial" panose="020B0604020202020204" pitchFamily="34" charset="0"/>
                <a:cs typeface="Arial" panose="020B0604020202020204" pitchFamily="34" charset="0"/>
              </a:rPr>
              <a:t>PP No 5 Th 2021</a:t>
            </a:r>
          </a:p>
          <a:p>
            <a:pPr algn="ctr"/>
            <a:r>
              <a:rPr lang="en-US" sz="1200" dirty="0">
                <a:latin typeface="Arial" panose="020B0604020202020204" pitchFamily="34" charset="0"/>
                <a:cs typeface="Arial" panose="020B0604020202020204" pitchFamily="34" charset="0"/>
              </a:rPr>
              <a:t>PMK No 14 Th 2021</a:t>
            </a:r>
          </a:p>
        </p:txBody>
      </p:sp>
      <p:pic>
        <p:nvPicPr>
          <p:cNvPr id="21" name="Picture 20">
            <a:extLst>
              <a:ext uri="{FF2B5EF4-FFF2-40B4-BE49-F238E27FC236}">
                <a16:creationId xmlns:a16="http://schemas.microsoft.com/office/drawing/2014/main" id="{2A7D9651-5FBE-BC3B-CB68-EA8BA4E2A4CF}"/>
              </a:ext>
            </a:extLst>
          </p:cNvPr>
          <p:cNvPicPr>
            <a:picLocks noChangeAspect="1"/>
          </p:cNvPicPr>
          <p:nvPr/>
        </p:nvPicPr>
        <p:blipFill>
          <a:blip r:embed="rId2"/>
          <a:stretch>
            <a:fillRect/>
          </a:stretch>
        </p:blipFill>
        <p:spPr>
          <a:xfrm>
            <a:off x="7323485" y="1565462"/>
            <a:ext cx="4868516" cy="2511609"/>
          </a:xfrm>
          <a:prstGeom prst="rect">
            <a:avLst/>
          </a:prstGeom>
        </p:spPr>
      </p:pic>
    </p:spTree>
    <p:extLst>
      <p:ext uri="{BB962C8B-B14F-4D97-AF65-F5344CB8AC3E}">
        <p14:creationId xmlns:p14="http://schemas.microsoft.com/office/powerpoint/2010/main" val="2030053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CD7A6-8141-894E-5358-F5B3D14B3230}"/>
              </a:ext>
            </a:extLst>
          </p:cNvPr>
          <p:cNvSpPr>
            <a:spLocks noGrp="1"/>
          </p:cNvSpPr>
          <p:nvPr>
            <p:ph type="title"/>
          </p:nvPr>
        </p:nvSpPr>
        <p:spPr>
          <a:xfrm>
            <a:off x="695400" y="365125"/>
            <a:ext cx="11018440" cy="1325563"/>
          </a:xfrm>
        </p:spPr>
        <p:txBody>
          <a:bodyPr>
            <a:normAutofit/>
          </a:bodyPr>
          <a:lstStyle/>
          <a:p>
            <a:r>
              <a:rPr lang="en-US" sz="3800" b="1" dirty="0">
                <a:latin typeface="Arial" panose="020B0604020202020204" pitchFamily="34" charset="0"/>
                <a:cs typeface="Arial" panose="020B0604020202020204" pitchFamily="34" charset="0"/>
              </a:rPr>
              <a:t>MEDDEV PMS REQUIREMENTS IN INDONESIA</a:t>
            </a:r>
          </a:p>
        </p:txBody>
      </p:sp>
      <p:sp>
        <p:nvSpPr>
          <p:cNvPr id="3" name="Content Placeholder 2">
            <a:extLst>
              <a:ext uri="{FF2B5EF4-FFF2-40B4-BE49-F238E27FC236}">
                <a16:creationId xmlns:a16="http://schemas.microsoft.com/office/drawing/2014/main" id="{8CBCB2EF-B624-0C83-2053-1A465B27AAC6}"/>
              </a:ext>
            </a:extLst>
          </p:cNvPr>
          <p:cNvSpPr>
            <a:spLocks noGrp="1"/>
          </p:cNvSpPr>
          <p:nvPr>
            <p:ph idx="1"/>
          </p:nvPr>
        </p:nvSpPr>
        <p:spPr>
          <a:xfrm>
            <a:off x="838200" y="1556792"/>
            <a:ext cx="11018440" cy="4351338"/>
          </a:xfrm>
        </p:spPr>
        <p:txBody>
          <a:bodyPr>
            <a:noAutofit/>
          </a:bodyPr>
          <a:lstStyle/>
          <a:p>
            <a:pPr algn="l" fontAlgn="base"/>
            <a:r>
              <a:rPr lang="en-US" sz="1800" b="0" i="0" dirty="0">
                <a:solidFill>
                  <a:srgbClr val="3A3A3A"/>
                </a:solidFill>
                <a:effectLst/>
                <a:latin typeface="Arial" panose="020B0604020202020204" pitchFamily="34" charset="0"/>
                <a:cs typeface="Arial" panose="020B0604020202020204" pitchFamily="34" charset="0"/>
              </a:rPr>
              <a:t>There are four pillars to the post market surveillance system in Indonesia through which medical devices are proactively monitored and sampled by government civil police investigators who work together with hospitals and healthcare facilities, the police, customs and province health officers. These are:</a:t>
            </a:r>
          </a:p>
          <a:p>
            <a:pPr lvl="1" fontAlgn="base">
              <a:buFont typeface="Courier New" panose="02070309020205020404" pitchFamily="49" charset="0"/>
              <a:buChar char="o"/>
            </a:pPr>
            <a:r>
              <a:rPr lang="en-US" sz="1800" b="0" i="0" dirty="0">
                <a:solidFill>
                  <a:srgbClr val="3A3A3A"/>
                </a:solidFill>
                <a:effectLst/>
                <a:latin typeface="Arial" panose="020B0604020202020204" pitchFamily="34" charset="0"/>
                <a:cs typeface="Arial" panose="020B0604020202020204" pitchFamily="34" charset="0"/>
              </a:rPr>
              <a:t>Medical device sampling and testing – periodically samples of medical devices are selected for laboratory testing to ensure compliance; any resulting corrective or preventive actions are informed to the manufacturer and importer</a:t>
            </a:r>
          </a:p>
          <a:p>
            <a:pPr lvl="1" fontAlgn="base">
              <a:buFont typeface="Courier New" panose="02070309020205020404" pitchFamily="49" charset="0"/>
              <a:buChar char="o"/>
            </a:pPr>
            <a:r>
              <a:rPr lang="en-US" sz="1800" b="0" i="0" dirty="0">
                <a:solidFill>
                  <a:srgbClr val="3A3A3A"/>
                </a:solidFill>
                <a:effectLst/>
                <a:latin typeface="Arial" panose="020B0604020202020204" pitchFamily="34" charset="0"/>
                <a:cs typeface="Arial" panose="020B0604020202020204" pitchFamily="34" charset="0"/>
              </a:rPr>
              <a:t>Quality Management System (QMS) auditing – periodically the MoH will audit production and distribution facilities’ compliance to the Quality Management System</a:t>
            </a:r>
          </a:p>
          <a:p>
            <a:pPr lvl="1" fontAlgn="base">
              <a:buFont typeface="Courier New" panose="02070309020205020404" pitchFamily="49" charset="0"/>
              <a:buChar char="o"/>
            </a:pPr>
            <a:r>
              <a:rPr lang="en-US" sz="1800" b="0" i="0" dirty="0">
                <a:solidFill>
                  <a:srgbClr val="3A3A3A"/>
                </a:solidFill>
                <a:effectLst/>
                <a:latin typeface="Arial" panose="020B0604020202020204" pitchFamily="34" charset="0"/>
                <a:cs typeface="Arial" panose="020B0604020202020204" pitchFamily="34" charset="0"/>
              </a:rPr>
              <a:t>Adverse event report auditing – mandatory obligation for distributors via the E-Watch system</a:t>
            </a:r>
          </a:p>
          <a:p>
            <a:pPr lvl="1" fontAlgn="base">
              <a:buFont typeface="Courier New" panose="02070309020205020404" pitchFamily="49" charset="0"/>
              <a:buChar char="o"/>
            </a:pPr>
            <a:r>
              <a:rPr lang="en-US" sz="1800" b="0" i="0" dirty="0">
                <a:solidFill>
                  <a:srgbClr val="3A3A3A"/>
                </a:solidFill>
                <a:effectLst/>
                <a:latin typeface="Arial" panose="020B0604020202020204" pitchFamily="34" charset="0"/>
                <a:cs typeface="Arial" panose="020B0604020202020204" pitchFamily="34" charset="0"/>
              </a:rPr>
              <a:t>Advertising and labelling monitoring – the MoH supervises medical device advertising with related stakeholders and issues public warnings if necessary.</a:t>
            </a:r>
          </a:p>
          <a:p>
            <a:pPr algn="l" fontAlgn="base"/>
            <a:r>
              <a:rPr lang="en-US" sz="1800" b="0" i="0" dirty="0">
                <a:solidFill>
                  <a:srgbClr val="3A3A3A"/>
                </a:solidFill>
                <a:effectLst/>
                <a:latin typeface="Arial" panose="020B0604020202020204" pitchFamily="34" charset="0"/>
                <a:cs typeface="Arial" panose="020B0604020202020204" pitchFamily="34" charset="0"/>
              </a:rPr>
              <a:t>Manufacturers and importers are required to report the following through the</a:t>
            </a:r>
            <a:r>
              <a:rPr lang="en-US" sz="1800" b="1" i="0" dirty="0">
                <a:solidFill>
                  <a:srgbClr val="3A3A3A"/>
                </a:solidFill>
                <a:effectLst/>
                <a:latin typeface="Arial" panose="020B0604020202020204" pitchFamily="34" charset="0"/>
                <a:cs typeface="Arial" panose="020B0604020202020204" pitchFamily="34" charset="0"/>
              </a:rPr>
              <a:t> Medical Device E-Watch system </a:t>
            </a:r>
            <a:r>
              <a:rPr lang="en-US" sz="1800" b="0" i="0" dirty="0">
                <a:solidFill>
                  <a:srgbClr val="3A3A3A"/>
                </a:solidFill>
                <a:effectLst/>
                <a:latin typeface="Arial" panose="020B0604020202020204" pitchFamily="34" charset="0"/>
                <a:cs typeface="Arial" panose="020B0604020202020204" pitchFamily="34" charset="0"/>
              </a:rPr>
              <a:t>:</a:t>
            </a:r>
          </a:p>
          <a:p>
            <a:pPr lvl="1" fontAlgn="base">
              <a:buFont typeface="Courier New" panose="02070309020205020404" pitchFamily="49" charset="0"/>
              <a:buChar char="o"/>
            </a:pPr>
            <a:r>
              <a:rPr lang="en-US" sz="1800" b="0" i="0" dirty="0">
                <a:solidFill>
                  <a:srgbClr val="3A3A3A"/>
                </a:solidFill>
                <a:effectLst/>
                <a:latin typeface="Arial" panose="020B0604020202020204" pitchFamily="34" charset="0"/>
                <a:cs typeface="Arial" panose="020B0604020202020204" pitchFamily="34" charset="0"/>
              </a:rPr>
              <a:t>Unexpected Events (UE), referred to as Adverse Events (AE) in the AMDD</a:t>
            </a:r>
          </a:p>
          <a:p>
            <a:pPr lvl="1" fontAlgn="base">
              <a:buFont typeface="Courier New" panose="02070309020205020404" pitchFamily="49" charset="0"/>
              <a:buChar char="o"/>
            </a:pPr>
            <a:r>
              <a:rPr lang="en-US" sz="1800" b="0" i="0" dirty="0">
                <a:solidFill>
                  <a:srgbClr val="3A3A3A"/>
                </a:solidFill>
                <a:effectLst/>
                <a:latin typeface="Arial" panose="020B0604020202020204" pitchFamily="34" charset="0"/>
                <a:cs typeface="Arial" panose="020B0604020202020204" pitchFamily="34" charset="0"/>
              </a:rPr>
              <a:t>Field Safety Corrective Actions (FSCA)</a:t>
            </a:r>
          </a:p>
          <a:p>
            <a:pPr algn="l" fontAlgn="base"/>
            <a:r>
              <a:rPr lang="en-US" sz="1800" b="0" i="0" dirty="0">
                <a:solidFill>
                  <a:srgbClr val="3A3A3A"/>
                </a:solidFill>
                <a:effectLst/>
                <a:latin typeface="Arial" panose="020B0604020202020204" pitchFamily="34" charset="0"/>
                <a:cs typeface="Arial" panose="020B0604020202020204" pitchFamily="34" charset="0"/>
              </a:rPr>
              <a:t>Importers and distributors are required to submit distribution records through the </a:t>
            </a:r>
            <a:r>
              <a:rPr lang="en-US" sz="1800" b="1" i="0" dirty="0">
                <a:solidFill>
                  <a:srgbClr val="3A3A3A"/>
                </a:solidFill>
                <a:effectLst/>
                <a:latin typeface="Arial" panose="020B0604020202020204" pitchFamily="34" charset="0"/>
                <a:cs typeface="Arial" panose="020B0604020202020204" pitchFamily="34" charset="0"/>
              </a:rPr>
              <a:t>Medical Device</a:t>
            </a:r>
            <a:r>
              <a:rPr lang="en-US" sz="1800" b="0" i="0" dirty="0">
                <a:solidFill>
                  <a:srgbClr val="3A3A3A"/>
                </a:solidFill>
                <a:effectLst/>
                <a:latin typeface="Arial" panose="020B0604020202020204" pitchFamily="34" charset="0"/>
                <a:cs typeface="Arial" panose="020B0604020202020204" pitchFamily="34" charset="0"/>
              </a:rPr>
              <a:t> </a:t>
            </a:r>
            <a:r>
              <a:rPr lang="en-US" sz="1800" b="1" i="0" dirty="0">
                <a:solidFill>
                  <a:srgbClr val="3A3A3A"/>
                </a:solidFill>
                <a:effectLst/>
                <a:latin typeface="Arial" panose="020B0604020202020204" pitchFamily="34" charset="0"/>
                <a:cs typeface="Arial" panose="020B0604020202020204" pitchFamily="34" charset="0"/>
              </a:rPr>
              <a:t>E-Report system</a:t>
            </a:r>
            <a:r>
              <a:rPr lang="en-US" sz="1800" b="0" i="0" dirty="0">
                <a:solidFill>
                  <a:srgbClr val="3A3A3A"/>
                </a:solidFill>
                <a:effectLst/>
                <a:latin typeface="Arial" panose="020B0604020202020204" pitchFamily="34" charset="0"/>
                <a:cs typeface="Arial" panose="020B0604020202020204" pitchFamily="34" charset="0"/>
              </a:rPr>
              <a:t> to ensure full traceability of the whereabouts of a medical device in case of recall.</a:t>
            </a:r>
          </a:p>
        </p:txBody>
      </p:sp>
      <p:sp>
        <p:nvSpPr>
          <p:cNvPr id="4" name="Footer Placeholder 3">
            <a:extLst>
              <a:ext uri="{FF2B5EF4-FFF2-40B4-BE49-F238E27FC236}">
                <a16:creationId xmlns:a16="http://schemas.microsoft.com/office/drawing/2014/main" id="{5B03FEB9-8FFA-99E9-21BD-37AD33738E7A}"/>
              </a:ext>
            </a:extLst>
          </p:cNvPr>
          <p:cNvSpPr>
            <a:spLocks noGrp="1"/>
          </p:cNvSpPr>
          <p:nvPr>
            <p:ph type="ftr" sz="quarter" idx="11"/>
          </p:nvPr>
        </p:nvSpPr>
        <p:spPr/>
        <p:txBody>
          <a:bodyPr/>
          <a:lstStyle/>
          <a:p>
            <a:r>
              <a:rPr lang="en-US">
                <a:solidFill>
                  <a:prstClr val="black">
                    <a:tint val="75000"/>
                  </a:prstClr>
                </a:solidFill>
              </a:rPr>
              <a:t>(c) ASPAKI 2018</a:t>
            </a:r>
          </a:p>
        </p:txBody>
      </p:sp>
    </p:spTree>
    <p:extLst>
      <p:ext uri="{BB962C8B-B14F-4D97-AF65-F5344CB8AC3E}">
        <p14:creationId xmlns:p14="http://schemas.microsoft.com/office/powerpoint/2010/main" val="190243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E16B6F-3C06-4598-8D96-17B6C21B8F0A}"/>
              </a:ext>
            </a:extLst>
          </p:cNvPr>
          <p:cNvSpPr>
            <a:spLocks noGrp="1"/>
          </p:cNvSpPr>
          <p:nvPr>
            <p:ph type="title"/>
          </p:nvPr>
        </p:nvSpPr>
        <p:spPr/>
        <p:txBody>
          <a:bodyPr>
            <a:normAutofit/>
          </a:bodyPr>
          <a:lstStyle/>
          <a:p>
            <a:r>
              <a:rPr lang="en-US" sz="3800" b="1" dirty="0">
                <a:latin typeface="Arial" panose="020B0604020202020204" pitchFamily="34" charset="0"/>
                <a:cs typeface="Arial" panose="020B0604020202020204" pitchFamily="34" charset="0"/>
              </a:rPr>
              <a:t>INDONESIA MEDDEV E-WATCH SYSTEM</a:t>
            </a:r>
          </a:p>
        </p:txBody>
      </p:sp>
      <p:sp>
        <p:nvSpPr>
          <p:cNvPr id="3" name="Content Placeholder 2">
            <a:extLst>
              <a:ext uri="{FF2B5EF4-FFF2-40B4-BE49-F238E27FC236}">
                <a16:creationId xmlns:a16="http://schemas.microsoft.com/office/drawing/2014/main" id="{483F2D5F-5DA4-D334-F46D-79BF5CAC9FD3}"/>
              </a:ext>
            </a:extLst>
          </p:cNvPr>
          <p:cNvSpPr>
            <a:spLocks noGrp="1"/>
          </p:cNvSpPr>
          <p:nvPr>
            <p:ph idx="1"/>
          </p:nvPr>
        </p:nvSpPr>
        <p:spPr>
          <a:xfrm>
            <a:off x="838200" y="1825624"/>
            <a:ext cx="11234464" cy="4530725"/>
          </a:xfrm>
        </p:spPr>
        <p:txBody>
          <a:bodyPr>
            <a:noAutofit/>
          </a:bodyPr>
          <a:lstStyle/>
          <a:p>
            <a:r>
              <a:rPr lang="en-US" sz="2600" b="0" i="0" dirty="0">
                <a:solidFill>
                  <a:srgbClr val="3A3A3A"/>
                </a:solidFill>
                <a:effectLst/>
                <a:latin typeface="Arial" panose="020B0604020202020204" pitchFamily="34" charset="0"/>
                <a:cs typeface="Arial" panose="020B0604020202020204" pitchFamily="34" charset="0"/>
              </a:rPr>
              <a:t>Indonesia Medical Device E-Watch System :</a:t>
            </a:r>
          </a:p>
          <a:p>
            <a:pPr lvl="1">
              <a:buFont typeface="Courier New" panose="02070309020205020404" pitchFamily="49" charset="0"/>
              <a:buChar char="o"/>
            </a:pPr>
            <a:r>
              <a:rPr lang="en-US" sz="2200" dirty="0">
                <a:latin typeface="Arial" panose="020B0604020202020204" pitchFamily="34" charset="0"/>
                <a:cs typeface="Arial" panose="020B0604020202020204" pitchFamily="34" charset="0"/>
                <a:hlinkClick r:id="rId2"/>
              </a:rPr>
              <a:t>http://e-watch.alkes.kemkes.go.id/#home</a:t>
            </a:r>
            <a:endParaRPr lang="en-US" sz="2200" dirty="0">
              <a:latin typeface="Arial" panose="020B0604020202020204" pitchFamily="34" charset="0"/>
              <a:cs typeface="Arial" panose="020B0604020202020204" pitchFamily="34" charset="0"/>
            </a:endParaRPr>
          </a:p>
          <a:p>
            <a:r>
              <a:rPr lang="en-US" sz="2600" dirty="0">
                <a:latin typeface="Arial" panose="020B0604020202020204" pitchFamily="34" charset="0"/>
                <a:cs typeface="Arial" panose="020B0604020202020204" pitchFamily="34" charset="0"/>
              </a:rPr>
              <a:t>A</a:t>
            </a:r>
            <a:r>
              <a:rPr lang="en-US" sz="2600" b="0" i="0" dirty="0">
                <a:solidFill>
                  <a:srgbClr val="3A3A3A"/>
                </a:solidFill>
                <a:effectLst/>
                <a:latin typeface="Arial" panose="020B0604020202020204" pitchFamily="34" charset="0"/>
                <a:cs typeface="Arial" panose="020B0604020202020204" pitchFamily="34" charset="0"/>
              </a:rPr>
              <a:t> national surveillance, early detection, and alert system for medical devices. Easily accessed by the public, it contains information on medical devices that may cause/have caused harm to patients, healthcare professionals or anyone affected by the medical device.</a:t>
            </a:r>
          </a:p>
          <a:p>
            <a:pPr algn="l" fontAlgn="base"/>
            <a:r>
              <a:rPr lang="en-US" sz="2600" b="0" i="0" dirty="0">
                <a:solidFill>
                  <a:srgbClr val="3A3A3A"/>
                </a:solidFill>
                <a:effectLst/>
                <a:latin typeface="Arial" panose="020B0604020202020204" pitchFamily="34" charset="0"/>
                <a:cs typeface="Arial" panose="020B0604020202020204" pitchFamily="34" charset="0"/>
              </a:rPr>
              <a:t>Users of a medical device, whether a patient or healthcare professional, may submit complaints and Unexpected Events via the E-Watch system.</a:t>
            </a:r>
          </a:p>
          <a:p>
            <a:pPr algn="l" fontAlgn="base"/>
            <a:r>
              <a:rPr lang="en-US" sz="2600" b="0" i="0" dirty="0">
                <a:solidFill>
                  <a:srgbClr val="3A3A3A"/>
                </a:solidFill>
                <a:effectLst/>
                <a:latin typeface="Arial" panose="020B0604020202020204" pitchFamily="34" charset="0"/>
                <a:cs typeface="Arial" panose="020B0604020202020204" pitchFamily="34" charset="0"/>
              </a:rPr>
              <a:t>The E-Watch system is also used manufacturers and distributors for mandatory reporting of Unexpected Events (KTD = </a:t>
            </a:r>
            <a:r>
              <a:rPr lang="en-US" sz="2600" b="0" i="0" dirty="0" err="1">
                <a:solidFill>
                  <a:srgbClr val="3A3A3A"/>
                </a:solidFill>
                <a:effectLst/>
                <a:latin typeface="Arial" panose="020B0604020202020204" pitchFamily="34" charset="0"/>
                <a:cs typeface="Arial" panose="020B0604020202020204" pitchFamily="34" charset="0"/>
              </a:rPr>
              <a:t>Kejadian</a:t>
            </a:r>
            <a:r>
              <a:rPr lang="en-US" sz="2600" b="0" i="0" dirty="0">
                <a:solidFill>
                  <a:srgbClr val="3A3A3A"/>
                </a:solidFill>
                <a:effectLst/>
                <a:latin typeface="Arial" panose="020B0604020202020204" pitchFamily="34" charset="0"/>
                <a:cs typeface="Arial" panose="020B0604020202020204" pitchFamily="34" charset="0"/>
              </a:rPr>
              <a:t> </a:t>
            </a:r>
            <a:r>
              <a:rPr lang="en-US" sz="2600" b="0" i="0" dirty="0" err="1">
                <a:solidFill>
                  <a:srgbClr val="3A3A3A"/>
                </a:solidFill>
                <a:effectLst/>
                <a:latin typeface="Arial" panose="020B0604020202020204" pitchFamily="34" charset="0"/>
                <a:cs typeface="Arial" panose="020B0604020202020204" pitchFamily="34" charset="0"/>
              </a:rPr>
              <a:t>Tidak</a:t>
            </a:r>
            <a:r>
              <a:rPr lang="en-US" sz="2600" b="0" i="0" dirty="0">
                <a:solidFill>
                  <a:srgbClr val="3A3A3A"/>
                </a:solidFill>
                <a:effectLst/>
                <a:latin typeface="Arial" panose="020B0604020202020204" pitchFamily="34" charset="0"/>
                <a:cs typeface="Arial" panose="020B0604020202020204" pitchFamily="34" charset="0"/>
              </a:rPr>
              <a:t> </a:t>
            </a:r>
            <a:r>
              <a:rPr lang="en-US" sz="2600" b="0" i="0" dirty="0" err="1">
                <a:solidFill>
                  <a:srgbClr val="3A3A3A"/>
                </a:solidFill>
                <a:effectLst/>
                <a:latin typeface="Arial" panose="020B0604020202020204" pitchFamily="34" charset="0"/>
                <a:cs typeface="Arial" panose="020B0604020202020204" pitchFamily="34" charset="0"/>
              </a:rPr>
              <a:t>Diharapkan</a:t>
            </a:r>
            <a:r>
              <a:rPr lang="en-US" sz="2600" b="0" i="0" dirty="0">
                <a:solidFill>
                  <a:srgbClr val="3A3A3A"/>
                </a:solidFill>
                <a:effectLst/>
                <a:latin typeface="Arial" panose="020B0604020202020204" pitchFamily="34" charset="0"/>
                <a:cs typeface="Arial" panose="020B0604020202020204" pitchFamily="34" charset="0"/>
              </a:rPr>
              <a:t>) and Field Safety Corrective Action (FSCA).</a:t>
            </a:r>
          </a:p>
          <a:p>
            <a:pPr marL="0" indent="0" algn="l" fontAlgn="base">
              <a:buNone/>
            </a:pPr>
            <a:endParaRPr lang="en-US" sz="26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F03B2F1C-98D6-F94F-9CA0-D238C6A77F1B}"/>
              </a:ext>
            </a:extLst>
          </p:cNvPr>
          <p:cNvSpPr>
            <a:spLocks noGrp="1"/>
          </p:cNvSpPr>
          <p:nvPr>
            <p:ph type="ftr" sz="quarter" idx="11"/>
          </p:nvPr>
        </p:nvSpPr>
        <p:spPr/>
        <p:txBody>
          <a:bodyPr/>
          <a:lstStyle/>
          <a:p>
            <a:r>
              <a:rPr lang="en-US">
                <a:solidFill>
                  <a:prstClr val="black">
                    <a:tint val="75000"/>
                  </a:prstClr>
                </a:solidFill>
              </a:rPr>
              <a:t>(c) ASPAKI 2018</a:t>
            </a:r>
          </a:p>
        </p:txBody>
      </p:sp>
    </p:spTree>
    <p:extLst>
      <p:ext uri="{BB962C8B-B14F-4D97-AF65-F5344CB8AC3E}">
        <p14:creationId xmlns:p14="http://schemas.microsoft.com/office/powerpoint/2010/main" val="31338286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ACE23-89CD-5841-F779-CECFDF713620}"/>
              </a:ext>
            </a:extLst>
          </p:cNvPr>
          <p:cNvSpPr>
            <a:spLocks noGrp="1"/>
          </p:cNvSpPr>
          <p:nvPr>
            <p:ph type="title"/>
          </p:nvPr>
        </p:nvSpPr>
        <p:spPr>
          <a:xfrm>
            <a:off x="623392" y="365125"/>
            <a:ext cx="11017224" cy="1325563"/>
          </a:xfrm>
        </p:spPr>
        <p:txBody>
          <a:bodyPr>
            <a:normAutofit/>
          </a:bodyPr>
          <a:lstStyle/>
          <a:p>
            <a:r>
              <a:rPr lang="en-US" sz="3800" b="1" dirty="0">
                <a:latin typeface="Arial" panose="020B0604020202020204" pitchFamily="34" charset="0"/>
                <a:cs typeface="Arial" panose="020B0604020202020204" pitchFamily="34" charset="0"/>
              </a:rPr>
              <a:t>E-WATCH : UNEXPECTED EVENT REPORTING</a:t>
            </a:r>
          </a:p>
        </p:txBody>
      </p:sp>
      <p:sp>
        <p:nvSpPr>
          <p:cNvPr id="4" name="Footer Placeholder 3">
            <a:extLst>
              <a:ext uri="{FF2B5EF4-FFF2-40B4-BE49-F238E27FC236}">
                <a16:creationId xmlns:a16="http://schemas.microsoft.com/office/drawing/2014/main" id="{B7873F2B-59DA-1216-3989-67EBF5792C2B}"/>
              </a:ext>
            </a:extLst>
          </p:cNvPr>
          <p:cNvSpPr>
            <a:spLocks noGrp="1"/>
          </p:cNvSpPr>
          <p:nvPr>
            <p:ph type="ftr" sz="quarter" idx="11"/>
          </p:nvPr>
        </p:nvSpPr>
        <p:spPr/>
        <p:txBody>
          <a:bodyPr/>
          <a:lstStyle/>
          <a:p>
            <a:r>
              <a:rPr lang="en-US">
                <a:solidFill>
                  <a:prstClr val="black">
                    <a:tint val="75000"/>
                  </a:prstClr>
                </a:solidFill>
              </a:rPr>
              <a:t>(c) ASPAKI 2018</a:t>
            </a:r>
          </a:p>
        </p:txBody>
      </p:sp>
      <p:sp>
        <p:nvSpPr>
          <p:cNvPr id="7" name="Content Placeholder 2">
            <a:extLst>
              <a:ext uri="{FF2B5EF4-FFF2-40B4-BE49-F238E27FC236}">
                <a16:creationId xmlns:a16="http://schemas.microsoft.com/office/drawing/2014/main" id="{FF21DBC0-4CC8-AEE7-4520-10BFEE48295A}"/>
              </a:ext>
            </a:extLst>
          </p:cNvPr>
          <p:cNvSpPr>
            <a:spLocks noGrp="1"/>
          </p:cNvSpPr>
          <p:nvPr>
            <p:ph idx="1"/>
          </p:nvPr>
        </p:nvSpPr>
        <p:spPr>
          <a:xfrm>
            <a:off x="821635" y="1844824"/>
            <a:ext cx="11090448" cy="4351338"/>
          </a:xfrm>
        </p:spPr>
        <p:txBody>
          <a:bodyPr>
            <a:normAutofit/>
          </a:bodyPr>
          <a:lstStyle/>
          <a:p>
            <a:pPr algn="l" fontAlgn="base"/>
            <a:r>
              <a:rPr lang="en-US" sz="1800" b="0" i="0" dirty="0">
                <a:solidFill>
                  <a:srgbClr val="3A3A3A"/>
                </a:solidFill>
                <a:effectLst/>
                <a:latin typeface="Arial" panose="020B0604020202020204" pitchFamily="34" charset="0"/>
                <a:cs typeface="Arial" panose="020B0604020202020204" pitchFamily="34" charset="0"/>
              </a:rPr>
              <a:t>The criteria for reporting Unexpected Events to the Ministry of Health is as follows:</a:t>
            </a:r>
          </a:p>
          <a:p>
            <a:pPr lvl="1" fontAlgn="base">
              <a:buFont typeface="Courier New" panose="02070309020205020404" pitchFamily="49" charset="0"/>
              <a:buChar char="o"/>
            </a:pPr>
            <a:r>
              <a:rPr lang="en-US" sz="1800" b="0" i="0" dirty="0">
                <a:solidFill>
                  <a:srgbClr val="3A3A3A"/>
                </a:solidFill>
                <a:effectLst/>
                <a:latin typeface="Arial" panose="020B0604020202020204" pitchFamily="34" charset="0"/>
                <a:cs typeface="Arial" panose="020B0604020202020204" pitchFamily="34" charset="0"/>
              </a:rPr>
              <a:t>An event has occurred in relation to the use of a medical device</a:t>
            </a:r>
          </a:p>
          <a:p>
            <a:pPr lvl="1" fontAlgn="base">
              <a:buFont typeface="Courier New" panose="02070309020205020404" pitchFamily="49" charset="0"/>
              <a:buChar char="o"/>
            </a:pPr>
            <a:r>
              <a:rPr lang="en-US" sz="1800" b="0" i="0" dirty="0">
                <a:solidFill>
                  <a:srgbClr val="3A3A3A"/>
                </a:solidFill>
                <a:effectLst/>
                <a:latin typeface="Arial" panose="020B0604020202020204" pitchFamily="34" charset="0"/>
                <a:cs typeface="Arial" panose="020B0604020202020204" pitchFamily="34" charset="0"/>
              </a:rPr>
              <a:t>It has caused serious deterioration/serious injury to the user or others</a:t>
            </a:r>
          </a:p>
          <a:p>
            <a:pPr lvl="1" fontAlgn="base">
              <a:buFont typeface="Courier New" panose="02070309020205020404" pitchFamily="49" charset="0"/>
              <a:buChar char="o"/>
            </a:pPr>
            <a:r>
              <a:rPr lang="en-US" sz="1800" b="0" i="0" dirty="0">
                <a:solidFill>
                  <a:srgbClr val="3A3A3A"/>
                </a:solidFill>
                <a:effectLst/>
                <a:latin typeface="Arial" panose="020B0604020202020204" pitchFamily="34" charset="0"/>
                <a:cs typeface="Arial" panose="020B0604020202020204" pitchFamily="34" charset="0"/>
              </a:rPr>
              <a:t>It has caused the death of a patient, user, or other person</a:t>
            </a:r>
          </a:p>
          <a:p>
            <a:pPr lvl="1" fontAlgn="base">
              <a:buFont typeface="Courier New" panose="02070309020205020404" pitchFamily="49" charset="0"/>
              <a:buChar char="o"/>
            </a:pPr>
            <a:r>
              <a:rPr lang="en-US" sz="1800" b="0" i="0" dirty="0">
                <a:solidFill>
                  <a:srgbClr val="3A3A3A"/>
                </a:solidFill>
                <a:effectLst/>
                <a:latin typeface="Arial" panose="020B0604020202020204" pitchFamily="34" charset="0"/>
                <a:cs typeface="Arial" panose="020B0604020202020204" pitchFamily="34" charset="0"/>
              </a:rPr>
              <a:t>It has caused a serious threat to public health with mass impact</a:t>
            </a:r>
          </a:p>
          <a:p>
            <a:pPr lvl="1" fontAlgn="base">
              <a:buFont typeface="Courier New" panose="02070309020205020404" pitchFamily="49" charset="0"/>
              <a:buChar char="o"/>
            </a:pPr>
            <a:r>
              <a:rPr lang="en-US" sz="1800" b="0" i="0" dirty="0">
                <a:solidFill>
                  <a:srgbClr val="3A3A3A"/>
                </a:solidFill>
                <a:effectLst/>
                <a:latin typeface="Arial" panose="020B0604020202020204" pitchFamily="34" charset="0"/>
                <a:cs typeface="Arial" panose="020B0604020202020204" pitchFamily="34" charset="0"/>
              </a:rPr>
              <a:t>An event could result in the death or serious injury to the user or others if repeated.</a:t>
            </a:r>
          </a:p>
          <a:p>
            <a:pPr algn="l" fontAlgn="base"/>
            <a:r>
              <a:rPr lang="en-US" sz="1800" dirty="0">
                <a:solidFill>
                  <a:srgbClr val="3A3A3A"/>
                </a:solidFill>
                <a:latin typeface="Arial" panose="020B0604020202020204" pitchFamily="34" charset="0"/>
                <a:cs typeface="Arial" panose="020B0604020202020204" pitchFamily="34" charset="0"/>
              </a:rPr>
              <a:t>Timelines for Unexpected Event reporting</a:t>
            </a:r>
          </a:p>
          <a:p>
            <a:endParaRPr lang="en-US" sz="1800" dirty="0">
              <a:latin typeface="Arial" panose="020B0604020202020204" pitchFamily="34" charset="0"/>
              <a:cs typeface="Arial" panose="020B0604020202020204" pitchFamily="34" charset="0"/>
            </a:endParaRPr>
          </a:p>
        </p:txBody>
      </p:sp>
      <p:graphicFrame>
        <p:nvGraphicFramePr>
          <p:cNvPr id="8" name="Table 8">
            <a:extLst>
              <a:ext uri="{FF2B5EF4-FFF2-40B4-BE49-F238E27FC236}">
                <a16:creationId xmlns:a16="http://schemas.microsoft.com/office/drawing/2014/main" id="{1877F703-94CA-793D-3476-A2A78389C0E5}"/>
              </a:ext>
            </a:extLst>
          </p:cNvPr>
          <p:cNvGraphicFramePr>
            <a:graphicFrameLocks noGrp="1"/>
          </p:cNvGraphicFramePr>
          <p:nvPr>
            <p:extLst>
              <p:ext uri="{D42A27DB-BD31-4B8C-83A1-F6EECF244321}">
                <p14:modId xmlns:p14="http://schemas.microsoft.com/office/powerpoint/2010/main" val="2324438829"/>
              </p:ext>
            </p:extLst>
          </p:nvPr>
        </p:nvGraphicFramePr>
        <p:xfrm>
          <a:off x="962088" y="4221088"/>
          <a:ext cx="10391712" cy="1854200"/>
        </p:xfrm>
        <a:graphic>
          <a:graphicData uri="http://schemas.openxmlformats.org/drawingml/2006/table">
            <a:tbl>
              <a:tblPr firstRow="1" bandRow="1">
                <a:tableStyleId>{5C22544A-7EE6-4342-B048-85BDC9FD1C3A}</a:tableStyleId>
              </a:tblPr>
              <a:tblGrid>
                <a:gridCol w="6327712">
                  <a:extLst>
                    <a:ext uri="{9D8B030D-6E8A-4147-A177-3AD203B41FA5}">
                      <a16:colId xmlns:a16="http://schemas.microsoft.com/office/drawing/2014/main" val="1863409252"/>
                    </a:ext>
                  </a:extLst>
                </a:gridCol>
                <a:gridCol w="4064000">
                  <a:extLst>
                    <a:ext uri="{9D8B030D-6E8A-4147-A177-3AD203B41FA5}">
                      <a16:colId xmlns:a16="http://schemas.microsoft.com/office/drawing/2014/main" val="2202584898"/>
                    </a:ext>
                  </a:extLst>
                </a:gridCol>
              </a:tblGrid>
              <a:tr h="370840">
                <a:tc>
                  <a:txBody>
                    <a:bodyPr/>
                    <a:lstStyle/>
                    <a:p>
                      <a:r>
                        <a:rPr lang="en-US" dirty="0"/>
                        <a:t>Adverse Events</a:t>
                      </a:r>
                    </a:p>
                  </a:txBody>
                  <a:tcPr/>
                </a:tc>
                <a:tc>
                  <a:txBody>
                    <a:bodyPr/>
                    <a:lstStyle/>
                    <a:p>
                      <a:r>
                        <a:rPr lang="en-US" dirty="0"/>
                        <a:t>Report Within</a:t>
                      </a:r>
                    </a:p>
                  </a:txBody>
                  <a:tcPr/>
                </a:tc>
                <a:extLst>
                  <a:ext uri="{0D108BD9-81ED-4DB2-BD59-A6C34878D82A}">
                    <a16:rowId xmlns:a16="http://schemas.microsoft.com/office/drawing/2014/main" val="2120133282"/>
                  </a:ext>
                </a:extLst>
              </a:tr>
              <a:tr h="370840">
                <a:tc>
                  <a:txBody>
                    <a:bodyPr/>
                    <a:lstStyle/>
                    <a:p>
                      <a:r>
                        <a:rPr lang="en-US" dirty="0"/>
                        <a:t>Serious threat to public health</a:t>
                      </a:r>
                    </a:p>
                  </a:txBody>
                  <a:tcPr/>
                </a:tc>
                <a:tc>
                  <a:txBody>
                    <a:bodyPr/>
                    <a:lstStyle/>
                    <a:p>
                      <a:r>
                        <a:rPr lang="en-US" dirty="0"/>
                        <a:t>48 Hours</a:t>
                      </a:r>
                    </a:p>
                  </a:txBody>
                  <a:tcPr/>
                </a:tc>
                <a:extLst>
                  <a:ext uri="{0D108BD9-81ED-4DB2-BD59-A6C34878D82A}">
                    <a16:rowId xmlns:a16="http://schemas.microsoft.com/office/drawing/2014/main" val="3465300567"/>
                  </a:ext>
                </a:extLst>
              </a:tr>
              <a:tr h="370840">
                <a:tc>
                  <a:txBody>
                    <a:bodyPr/>
                    <a:lstStyle/>
                    <a:p>
                      <a:r>
                        <a:rPr lang="en-US" dirty="0"/>
                        <a:t>Death</a:t>
                      </a:r>
                    </a:p>
                  </a:txBody>
                  <a:tcPr/>
                </a:tc>
                <a:tc>
                  <a:txBody>
                    <a:bodyPr/>
                    <a:lstStyle/>
                    <a:p>
                      <a:r>
                        <a:rPr lang="en-US" dirty="0"/>
                        <a:t>10 Days</a:t>
                      </a:r>
                    </a:p>
                  </a:txBody>
                  <a:tcPr/>
                </a:tc>
                <a:extLst>
                  <a:ext uri="{0D108BD9-81ED-4DB2-BD59-A6C34878D82A}">
                    <a16:rowId xmlns:a16="http://schemas.microsoft.com/office/drawing/2014/main" val="351627064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Serious deterioration in state of health</a:t>
                      </a:r>
                    </a:p>
                  </a:txBody>
                  <a:tcPr/>
                </a:tc>
                <a:tc>
                  <a:txBody>
                    <a:bodyPr/>
                    <a:lstStyle/>
                    <a:p>
                      <a:r>
                        <a:rPr lang="en-US" dirty="0"/>
                        <a:t>10 Days</a:t>
                      </a:r>
                    </a:p>
                  </a:txBody>
                  <a:tcPr/>
                </a:tc>
                <a:extLst>
                  <a:ext uri="{0D108BD9-81ED-4DB2-BD59-A6C34878D82A}">
                    <a16:rowId xmlns:a16="http://schemas.microsoft.com/office/drawing/2014/main" val="2813046700"/>
                  </a:ext>
                </a:extLst>
              </a:tr>
              <a:tr h="370840">
                <a:tc>
                  <a:txBody>
                    <a:bodyPr/>
                    <a:lstStyle/>
                    <a:p>
                      <a:r>
                        <a:rPr lang="en-US" dirty="0"/>
                        <a:t>Possible death or serious injury if the adverse event were to recur</a:t>
                      </a:r>
                    </a:p>
                  </a:txBody>
                  <a:tcPr/>
                </a:tc>
                <a:tc>
                  <a:txBody>
                    <a:bodyPr/>
                    <a:lstStyle/>
                    <a:p>
                      <a:r>
                        <a:rPr lang="en-US" dirty="0"/>
                        <a:t>30 Days</a:t>
                      </a:r>
                    </a:p>
                  </a:txBody>
                  <a:tcPr/>
                </a:tc>
                <a:extLst>
                  <a:ext uri="{0D108BD9-81ED-4DB2-BD59-A6C34878D82A}">
                    <a16:rowId xmlns:a16="http://schemas.microsoft.com/office/drawing/2014/main" val="2890457496"/>
                  </a:ext>
                </a:extLst>
              </a:tr>
            </a:tbl>
          </a:graphicData>
        </a:graphic>
      </p:graphicFrame>
    </p:spTree>
    <p:extLst>
      <p:ext uri="{BB962C8B-B14F-4D97-AF65-F5344CB8AC3E}">
        <p14:creationId xmlns:p14="http://schemas.microsoft.com/office/powerpoint/2010/main" val="2119301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86063-67BD-CE56-6658-7856B42803A6}"/>
              </a:ext>
            </a:extLst>
          </p:cNvPr>
          <p:cNvSpPr>
            <a:spLocks noGrp="1"/>
          </p:cNvSpPr>
          <p:nvPr>
            <p:ph type="title"/>
          </p:nvPr>
        </p:nvSpPr>
        <p:spPr/>
        <p:txBody>
          <a:bodyPr>
            <a:normAutofit/>
          </a:bodyPr>
          <a:lstStyle/>
          <a:p>
            <a:r>
              <a:rPr lang="en-US" sz="3800" b="1" dirty="0">
                <a:latin typeface="Arial" panose="020B0604020202020204" pitchFamily="34" charset="0"/>
                <a:cs typeface="Arial" panose="020B0604020202020204" pitchFamily="34" charset="0"/>
              </a:rPr>
              <a:t>FSCA REPORTING</a:t>
            </a:r>
          </a:p>
        </p:txBody>
      </p:sp>
      <p:sp>
        <p:nvSpPr>
          <p:cNvPr id="3" name="Content Placeholder 2">
            <a:extLst>
              <a:ext uri="{FF2B5EF4-FFF2-40B4-BE49-F238E27FC236}">
                <a16:creationId xmlns:a16="http://schemas.microsoft.com/office/drawing/2014/main" id="{A80B8AAF-F63A-571F-C350-ADA9B982B211}"/>
              </a:ext>
            </a:extLst>
          </p:cNvPr>
          <p:cNvSpPr>
            <a:spLocks noGrp="1"/>
          </p:cNvSpPr>
          <p:nvPr>
            <p:ph idx="1"/>
          </p:nvPr>
        </p:nvSpPr>
        <p:spPr/>
        <p:txBody>
          <a:bodyPr>
            <a:noAutofit/>
          </a:bodyPr>
          <a:lstStyle/>
          <a:p>
            <a:r>
              <a:rPr lang="en-US" sz="1800" dirty="0">
                <a:latin typeface="Arial" panose="020B0604020202020204" pitchFamily="34" charset="0"/>
                <a:cs typeface="Arial" panose="020B0604020202020204" pitchFamily="34" charset="0"/>
              </a:rPr>
              <a:t>Field Safety Correction Action (FSCA) is one aspect in the Good Distribution Medical Device Directive (GDPMD) that must be met by distributors:</a:t>
            </a:r>
          </a:p>
          <a:p>
            <a:pPr lvl="1">
              <a:buFont typeface="Courier New" panose="02070309020205020404" pitchFamily="49" charset="0"/>
              <a:buChar char="o"/>
            </a:pPr>
            <a:r>
              <a:rPr lang="en-US" sz="1800" dirty="0">
                <a:latin typeface="Arial" panose="020B0604020202020204" pitchFamily="34" charset="0"/>
                <a:cs typeface="Arial" panose="020B0604020202020204" pitchFamily="34" charset="0"/>
              </a:rPr>
              <a:t>Distributors must have standard operating procedures for FSCAs.</a:t>
            </a:r>
          </a:p>
          <a:p>
            <a:pPr lvl="1">
              <a:buFont typeface="Courier New" panose="02070309020205020404" pitchFamily="49" charset="0"/>
              <a:buChar char="o"/>
            </a:pPr>
            <a:r>
              <a:rPr lang="en-US" sz="1800" dirty="0">
                <a:latin typeface="Arial" panose="020B0604020202020204" pitchFamily="34" charset="0"/>
                <a:cs typeface="Arial" panose="020B0604020202020204" pitchFamily="34" charset="0"/>
              </a:rPr>
              <a:t>Distributors shall assign responsibility for planning, implementing, and reporting corrective actions.</a:t>
            </a:r>
          </a:p>
          <a:p>
            <a:pPr lvl="1">
              <a:buFont typeface="Courier New" panose="02070309020205020404" pitchFamily="49" charset="0"/>
              <a:buChar char="o"/>
            </a:pPr>
            <a:r>
              <a:rPr lang="en-US" sz="1800" dirty="0">
                <a:latin typeface="Arial" panose="020B0604020202020204" pitchFamily="34" charset="0"/>
                <a:cs typeface="Arial" panose="020B0604020202020204" pitchFamily="34" charset="0"/>
              </a:rPr>
              <a:t>Distributors shall establish product recall procedures after coordinating with producers. If or when a decision is made to withdraw the product, a recall notification must be made.</a:t>
            </a:r>
          </a:p>
          <a:p>
            <a:pPr lvl="1">
              <a:buFont typeface="Courier New" panose="02070309020205020404" pitchFamily="49" charset="0"/>
              <a:buChar char="o"/>
            </a:pPr>
            <a:r>
              <a:rPr lang="en-US" sz="1800" dirty="0">
                <a:latin typeface="Arial" panose="020B0604020202020204" pitchFamily="34" charset="0"/>
                <a:cs typeface="Arial" panose="020B0604020202020204" pitchFamily="34" charset="0"/>
              </a:rPr>
              <a:t>Distributors must report their planned corrective action activities to the competent authority</a:t>
            </a:r>
          </a:p>
          <a:p>
            <a:pPr lvl="1">
              <a:buFont typeface="Courier New" panose="02070309020205020404" pitchFamily="49" charset="0"/>
              <a:buChar char="o"/>
            </a:pPr>
            <a:r>
              <a:rPr lang="en-US" sz="1800" dirty="0">
                <a:latin typeface="Arial" panose="020B0604020202020204" pitchFamily="34" charset="0"/>
                <a:cs typeface="Arial" panose="020B0604020202020204" pitchFamily="34" charset="0"/>
              </a:rPr>
              <a:t>Distributors must inform corrective actions to consumers who have received the product, according to the level of importance of the FSCA</a:t>
            </a:r>
          </a:p>
          <a:p>
            <a:pPr lvl="1">
              <a:buFont typeface="Courier New" panose="02070309020205020404" pitchFamily="49" charset="0"/>
              <a:buChar char="o"/>
            </a:pPr>
            <a:r>
              <a:rPr lang="en-US" sz="1800" dirty="0">
                <a:latin typeface="Arial" panose="020B0604020202020204" pitchFamily="34" charset="0"/>
                <a:cs typeface="Arial" panose="020B0604020202020204" pitchFamily="34" charset="0"/>
              </a:rPr>
              <a:t>Records of repair activities must be maintained.</a:t>
            </a:r>
          </a:p>
          <a:p>
            <a:r>
              <a:rPr lang="en-US" sz="1800" dirty="0">
                <a:latin typeface="Arial" panose="020B0604020202020204" pitchFamily="34" charset="0"/>
                <a:cs typeface="Arial" panose="020B0604020202020204" pitchFamily="34" charset="0"/>
              </a:rPr>
              <a:t>Adequate corrective actions with respect to the safety and functional aspects of the product shall be determined as soon as possible and implemented in order to eliminate the acute hazard. Necessary action shall be carried out based on the guidelines from the Principal/Manufacturer.</a:t>
            </a:r>
          </a:p>
          <a:p>
            <a:endParaRPr lang="en-US" sz="18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56DDE8D4-B6BF-C7A8-9458-B882285585BC}"/>
              </a:ext>
            </a:extLst>
          </p:cNvPr>
          <p:cNvSpPr>
            <a:spLocks noGrp="1"/>
          </p:cNvSpPr>
          <p:nvPr>
            <p:ph type="ftr" sz="quarter" idx="11"/>
          </p:nvPr>
        </p:nvSpPr>
        <p:spPr/>
        <p:txBody>
          <a:bodyPr/>
          <a:lstStyle/>
          <a:p>
            <a:r>
              <a:rPr lang="en-US">
                <a:solidFill>
                  <a:prstClr val="black">
                    <a:tint val="75000"/>
                  </a:prstClr>
                </a:solidFill>
              </a:rPr>
              <a:t>(c) ASPAKI 2018</a:t>
            </a:r>
          </a:p>
        </p:txBody>
      </p:sp>
    </p:spTree>
    <p:extLst>
      <p:ext uri="{BB962C8B-B14F-4D97-AF65-F5344CB8AC3E}">
        <p14:creationId xmlns:p14="http://schemas.microsoft.com/office/powerpoint/2010/main" val="1538673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DD5A4-F733-F6D3-AB03-2B9E25609D96}"/>
              </a:ext>
            </a:extLst>
          </p:cNvPr>
          <p:cNvSpPr>
            <a:spLocks noGrp="1"/>
          </p:cNvSpPr>
          <p:nvPr>
            <p:ph type="title"/>
          </p:nvPr>
        </p:nvSpPr>
        <p:spPr/>
        <p:txBody>
          <a:bodyPr>
            <a:normAutofit/>
          </a:bodyPr>
          <a:lstStyle/>
          <a:p>
            <a:r>
              <a:rPr lang="en-US" sz="3800" b="1" dirty="0">
                <a:latin typeface="Arial" panose="020B0604020202020204" pitchFamily="34" charset="0"/>
                <a:cs typeface="Arial" panose="020B0604020202020204" pitchFamily="34" charset="0"/>
              </a:rPr>
              <a:t>INDONESIA MEDDEV E-REPORT SYSTEM</a:t>
            </a:r>
          </a:p>
        </p:txBody>
      </p:sp>
      <p:sp>
        <p:nvSpPr>
          <p:cNvPr id="3" name="Content Placeholder 2">
            <a:extLst>
              <a:ext uri="{FF2B5EF4-FFF2-40B4-BE49-F238E27FC236}">
                <a16:creationId xmlns:a16="http://schemas.microsoft.com/office/drawing/2014/main" id="{58092266-75B5-3839-4C1F-EE89638271D0}"/>
              </a:ext>
            </a:extLst>
          </p:cNvPr>
          <p:cNvSpPr>
            <a:spLocks noGrp="1"/>
          </p:cNvSpPr>
          <p:nvPr>
            <p:ph idx="1"/>
          </p:nvPr>
        </p:nvSpPr>
        <p:spPr>
          <a:xfrm>
            <a:off x="838200" y="1825625"/>
            <a:ext cx="11162456" cy="4351338"/>
          </a:xfrm>
        </p:spPr>
        <p:txBody>
          <a:bodyPr>
            <a:noAutofit/>
          </a:bodyPr>
          <a:lstStyle/>
          <a:p>
            <a:r>
              <a:rPr lang="en-US" b="0" i="0" dirty="0">
                <a:solidFill>
                  <a:srgbClr val="3A3A3A"/>
                </a:solidFill>
                <a:effectLst/>
                <a:latin typeface="Arial" panose="020B0604020202020204" pitchFamily="34" charset="0"/>
                <a:cs typeface="Arial" panose="020B0604020202020204" pitchFamily="34" charset="0"/>
              </a:rPr>
              <a:t>Indonesia Medical Device E-Report System :</a:t>
            </a:r>
          </a:p>
          <a:p>
            <a:pPr lvl="1">
              <a:buFont typeface="Courier New" panose="02070309020205020404" pitchFamily="49" charset="0"/>
              <a:buChar char="o"/>
            </a:pPr>
            <a:r>
              <a:rPr lang="en-US" sz="2800" i="0" u="sng" dirty="0">
                <a:solidFill>
                  <a:srgbClr val="202124"/>
                </a:solidFill>
                <a:effectLst/>
                <a:latin typeface="Arial" panose="020B0604020202020204" pitchFamily="34" charset="0"/>
                <a:cs typeface="Arial" panose="020B0604020202020204" pitchFamily="34" charset="0"/>
                <a:hlinkClick r:id="rId2"/>
              </a:rPr>
              <a:t>http://e-report.alkes.kemkes.go.id</a:t>
            </a:r>
            <a:endParaRPr lang="en-US" sz="2800" u="sng" dirty="0">
              <a:solidFill>
                <a:srgbClr val="1A0DAB"/>
              </a:solidFill>
              <a:effectLst/>
              <a:latin typeface="Arial" panose="020B0604020202020204" pitchFamily="34" charset="0"/>
              <a:cs typeface="Arial" panose="020B0604020202020204" pitchFamily="34" charset="0"/>
              <a:hlinkClick r:id="rId2"/>
            </a:endParaRPr>
          </a:p>
          <a:p>
            <a:r>
              <a:rPr lang="en-US" dirty="0">
                <a:latin typeface="Arial" panose="020B0604020202020204" pitchFamily="34" charset="0"/>
                <a:cs typeface="Arial" panose="020B0604020202020204" pitchFamily="34" charset="0"/>
              </a:rPr>
              <a:t>This Medical Device &amp; PKRT E-Report system was built to facilitate reporting on the production and distribution of medical devices and household health supplies (PKRT) by manufacturers, distributors and importers.</a:t>
            </a:r>
          </a:p>
          <a:p>
            <a:r>
              <a:rPr lang="en-US" dirty="0">
                <a:latin typeface="Arial" panose="020B0604020202020204" pitchFamily="34" charset="0"/>
                <a:cs typeface="Arial" panose="020B0604020202020204" pitchFamily="34" charset="0"/>
              </a:rPr>
              <a:t>The system lists those products in circulation in Indonesia as well those that are exported and facilitates the traceability of medical devices lists complaints about medical devices and household health supplies. It is the appointed distributor’s responsibility to submit information to the E-report system.</a:t>
            </a:r>
          </a:p>
          <a:p>
            <a:pPr marL="0" indent="0">
              <a:buNone/>
            </a:pPr>
            <a:endParaRPr lang="en-US"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BB74AEFB-A15E-C0A0-0B28-9F3CE9F240EE}"/>
              </a:ext>
            </a:extLst>
          </p:cNvPr>
          <p:cNvSpPr>
            <a:spLocks noGrp="1"/>
          </p:cNvSpPr>
          <p:nvPr>
            <p:ph type="ftr" sz="quarter" idx="11"/>
          </p:nvPr>
        </p:nvSpPr>
        <p:spPr/>
        <p:txBody>
          <a:bodyPr/>
          <a:lstStyle/>
          <a:p>
            <a:r>
              <a:rPr lang="en-US">
                <a:solidFill>
                  <a:prstClr val="black">
                    <a:tint val="75000"/>
                  </a:prstClr>
                </a:solidFill>
              </a:rPr>
              <a:t>(c) ASPAKI 2018</a:t>
            </a:r>
          </a:p>
        </p:txBody>
      </p:sp>
    </p:spTree>
    <p:extLst>
      <p:ext uri="{BB962C8B-B14F-4D97-AF65-F5344CB8AC3E}">
        <p14:creationId xmlns:p14="http://schemas.microsoft.com/office/powerpoint/2010/main" val="5899802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ECE57-2621-939C-41D6-DD108C60E014}"/>
              </a:ext>
            </a:extLst>
          </p:cNvPr>
          <p:cNvSpPr>
            <a:spLocks noGrp="1"/>
          </p:cNvSpPr>
          <p:nvPr>
            <p:ph type="title"/>
          </p:nvPr>
        </p:nvSpPr>
        <p:spPr/>
        <p:txBody>
          <a:bodyPr>
            <a:normAutofit/>
          </a:bodyPr>
          <a:lstStyle/>
          <a:p>
            <a:r>
              <a:rPr lang="en-US" sz="3800" b="1" dirty="0">
                <a:latin typeface="Arial" panose="020B0604020202020204" pitchFamily="34" charset="0"/>
                <a:cs typeface="Arial" panose="020B0604020202020204" pitchFamily="34" charset="0"/>
              </a:rPr>
              <a:t>ALKES MOBILE</a:t>
            </a:r>
          </a:p>
        </p:txBody>
      </p:sp>
      <p:sp>
        <p:nvSpPr>
          <p:cNvPr id="4" name="Footer Placeholder 3">
            <a:extLst>
              <a:ext uri="{FF2B5EF4-FFF2-40B4-BE49-F238E27FC236}">
                <a16:creationId xmlns:a16="http://schemas.microsoft.com/office/drawing/2014/main" id="{E0D415AB-EE81-F422-0F42-C9DD9AF002F8}"/>
              </a:ext>
            </a:extLst>
          </p:cNvPr>
          <p:cNvSpPr>
            <a:spLocks noGrp="1"/>
          </p:cNvSpPr>
          <p:nvPr>
            <p:ph type="ftr" sz="quarter" idx="11"/>
          </p:nvPr>
        </p:nvSpPr>
        <p:spPr/>
        <p:txBody>
          <a:bodyPr/>
          <a:lstStyle/>
          <a:p>
            <a:r>
              <a:rPr lang="en-US">
                <a:solidFill>
                  <a:prstClr val="black">
                    <a:tint val="75000"/>
                  </a:prstClr>
                </a:solidFill>
              </a:rPr>
              <a:t>(c) ASPAKI 2018</a:t>
            </a:r>
          </a:p>
        </p:txBody>
      </p:sp>
      <p:pic>
        <p:nvPicPr>
          <p:cNvPr id="1026" name="Picture 2" descr="Mobile Alkes - Aplikasi di Google Play">
            <a:extLst>
              <a:ext uri="{FF2B5EF4-FFF2-40B4-BE49-F238E27FC236}">
                <a16:creationId xmlns:a16="http://schemas.microsoft.com/office/drawing/2014/main" id="{19AD88FE-B173-C707-C42C-C4F47E1230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2348880"/>
            <a:ext cx="7304989" cy="356688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a:extLst>
              <a:ext uri="{FF2B5EF4-FFF2-40B4-BE49-F238E27FC236}">
                <a16:creationId xmlns:a16="http://schemas.microsoft.com/office/drawing/2014/main" id="{BB576B26-1AFF-3B8F-7665-A8C69312AAF5}"/>
              </a:ext>
            </a:extLst>
          </p:cNvPr>
          <p:cNvPicPr>
            <a:picLocks noChangeAspect="1"/>
          </p:cNvPicPr>
          <p:nvPr/>
        </p:nvPicPr>
        <p:blipFill>
          <a:blip r:embed="rId3"/>
          <a:stretch>
            <a:fillRect/>
          </a:stretch>
        </p:blipFill>
        <p:spPr>
          <a:xfrm>
            <a:off x="8544272" y="2335493"/>
            <a:ext cx="3344067" cy="3327648"/>
          </a:xfrm>
          <a:prstGeom prst="rect">
            <a:avLst/>
          </a:prstGeom>
        </p:spPr>
      </p:pic>
    </p:spTree>
    <p:extLst>
      <p:ext uri="{BB962C8B-B14F-4D97-AF65-F5344CB8AC3E}">
        <p14:creationId xmlns:p14="http://schemas.microsoft.com/office/powerpoint/2010/main" val="421049303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8391</TotalTime>
  <Words>1116</Words>
  <Application>Microsoft Office PowerPoint</Application>
  <PresentationFormat>Widescreen</PresentationFormat>
  <Paragraphs>99</Paragraphs>
  <Slides>10</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10</vt:i4>
      </vt:variant>
    </vt:vector>
  </HeadingPairs>
  <TitlesOfParts>
    <vt:vector size="20" baseType="lpstr">
      <vt:lpstr>MS PGothic</vt:lpstr>
      <vt:lpstr>Arial</vt:lpstr>
      <vt:lpstr>Calibri</vt:lpstr>
      <vt:lpstr>Calibri Light</vt:lpstr>
      <vt:lpstr>Courier New</vt:lpstr>
      <vt:lpstr>Roboto</vt:lpstr>
      <vt:lpstr>Roboto Condensed Light</vt:lpstr>
      <vt:lpstr>Segoe UI Black</vt:lpstr>
      <vt:lpstr>Segoe UI Semilight</vt:lpstr>
      <vt:lpstr>Office Theme</vt:lpstr>
      <vt:lpstr>PowerPoint Presentation</vt:lpstr>
      <vt:lpstr>MEDDEV PMS IN INDONESIA</vt:lpstr>
      <vt:lpstr>BASELINE REGULATIONS</vt:lpstr>
      <vt:lpstr>MEDDEV PMS REQUIREMENTS IN INDONESIA</vt:lpstr>
      <vt:lpstr>INDONESIA MEDDEV E-WATCH SYSTEM</vt:lpstr>
      <vt:lpstr>E-WATCH : UNEXPECTED EVENT REPORTING</vt:lpstr>
      <vt:lpstr>FSCA REPORTING</vt:lpstr>
      <vt:lpstr>INDONESIA MEDDEV E-REPORT SYSTEM</vt:lpstr>
      <vt:lpstr>ALKES MOBILE</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ACS</dc:creator>
  <cp:lastModifiedBy>Mehanathan, Mugant</cp:lastModifiedBy>
  <cp:revision>749</cp:revision>
  <dcterms:created xsi:type="dcterms:W3CDTF">2018-03-25T10:42:49Z</dcterms:created>
  <dcterms:modified xsi:type="dcterms:W3CDTF">2022-06-28T07:27:54Z</dcterms:modified>
</cp:coreProperties>
</file>